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7" r:id="rId2"/>
    <p:sldId id="256" r:id="rId3"/>
    <p:sldId id="260" r:id="rId4"/>
    <p:sldId id="258" r:id="rId5"/>
    <p:sldId id="262" r:id="rId6"/>
    <p:sldId id="263" r:id="rId7"/>
    <p:sldId id="265" r:id="rId8"/>
    <p:sldId id="267" r:id="rId9"/>
    <p:sldId id="264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61" r:id="rId1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3343E0-6834-2946-AF88-CEAC27E31B43}" v="10" dt="2025-09-22T20:05:26.8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51"/>
    <p:restoredTop sz="94694"/>
  </p:normalViewPr>
  <p:slideViewPr>
    <p:cSldViewPr snapToGrid="0">
      <p:cViewPr>
        <p:scale>
          <a:sx n="91" d="100"/>
          <a:sy n="91" d="100"/>
        </p:scale>
        <p:origin x="848" y="8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28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Relationship Id="rId27" Type="http://schemas.openxmlformats.org/officeDocument/2006/relationships/customXml" Target="../customXml/item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SA - Beatriz de Albuquerque Ozorio Rago" userId="073f1caa-c851-4470-85c4-4d504c612eb8" providerId="ADAL" clId="{A95403CB-307F-4ECE-96C4-D1B54FA6853D}"/>
    <pc:docChg chg="modSld">
      <pc:chgData name="DSA - Beatriz de Albuquerque Ozorio Rago" userId="073f1caa-c851-4470-85c4-4d504c612eb8" providerId="ADAL" clId="{A95403CB-307F-4ECE-96C4-D1B54FA6853D}" dt="2025-09-19T14:12:13.733" v="18" actId="6549"/>
      <pc:docMkLst>
        <pc:docMk/>
      </pc:docMkLst>
      <pc:sldChg chg="modSp mod">
        <pc:chgData name="DSA - Beatriz de Albuquerque Ozorio Rago" userId="073f1caa-c851-4470-85c4-4d504c612eb8" providerId="ADAL" clId="{A95403CB-307F-4ECE-96C4-D1B54FA6853D}" dt="2025-09-18T19:11:37.134" v="0" actId="20577"/>
        <pc:sldMkLst>
          <pc:docMk/>
          <pc:sldMk cId="389055662" sldId="256"/>
        </pc:sldMkLst>
        <pc:spChg chg="mod">
          <ac:chgData name="DSA - Beatriz de Albuquerque Ozorio Rago" userId="073f1caa-c851-4470-85c4-4d504c612eb8" providerId="ADAL" clId="{A95403CB-307F-4ECE-96C4-D1B54FA6853D}" dt="2025-09-18T19:11:37.134" v="0" actId="20577"/>
          <ac:spMkLst>
            <pc:docMk/>
            <pc:sldMk cId="389055662" sldId="256"/>
            <ac:spMk id="4" creationId="{13119A8C-8DF7-D856-859D-508FCA6C1B28}"/>
          </ac:spMkLst>
        </pc:spChg>
      </pc:sldChg>
      <pc:sldChg chg="modSp mod">
        <pc:chgData name="DSA - Beatriz de Albuquerque Ozorio Rago" userId="073f1caa-c851-4470-85c4-4d504c612eb8" providerId="ADAL" clId="{A95403CB-307F-4ECE-96C4-D1B54FA6853D}" dt="2025-09-18T19:13:39.257" v="1" actId="20577"/>
        <pc:sldMkLst>
          <pc:docMk/>
          <pc:sldMk cId="4197914672" sldId="258"/>
        </pc:sldMkLst>
        <pc:spChg chg="mod">
          <ac:chgData name="DSA - Beatriz de Albuquerque Ozorio Rago" userId="073f1caa-c851-4470-85c4-4d504c612eb8" providerId="ADAL" clId="{A95403CB-307F-4ECE-96C4-D1B54FA6853D}" dt="2025-09-18T19:13:39.257" v="1" actId="20577"/>
          <ac:spMkLst>
            <pc:docMk/>
            <pc:sldMk cId="4197914672" sldId="258"/>
            <ac:spMk id="4" creationId="{A8900B35-C2F4-69E4-3DD9-02D4E73FF947}"/>
          </ac:spMkLst>
        </pc:spChg>
      </pc:sldChg>
      <pc:sldChg chg="modSp mod">
        <pc:chgData name="DSA - Beatriz de Albuquerque Ozorio Rago" userId="073f1caa-c851-4470-85c4-4d504c612eb8" providerId="ADAL" clId="{A95403CB-307F-4ECE-96C4-D1B54FA6853D}" dt="2025-09-18T19:13:48.196" v="2" actId="20577"/>
        <pc:sldMkLst>
          <pc:docMk/>
          <pc:sldMk cId="2894135293" sldId="263"/>
        </pc:sldMkLst>
        <pc:spChg chg="mod">
          <ac:chgData name="DSA - Beatriz de Albuquerque Ozorio Rago" userId="073f1caa-c851-4470-85c4-4d504c612eb8" providerId="ADAL" clId="{A95403CB-307F-4ECE-96C4-D1B54FA6853D}" dt="2025-09-18T19:13:48.196" v="2" actId="20577"/>
          <ac:spMkLst>
            <pc:docMk/>
            <pc:sldMk cId="2894135293" sldId="263"/>
            <ac:spMk id="4" creationId="{4A31A68A-5DB9-49B9-3F32-67CF79DB1F81}"/>
          </ac:spMkLst>
        </pc:spChg>
      </pc:sldChg>
      <pc:sldChg chg="modSp mod">
        <pc:chgData name="DSA - Beatriz de Albuquerque Ozorio Rago" userId="073f1caa-c851-4470-85c4-4d504c612eb8" providerId="ADAL" clId="{A95403CB-307F-4ECE-96C4-D1B54FA6853D}" dt="2025-09-18T19:16:22.729" v="5" actId="14100"/>
        <pc:sldMkLst>
          <pc:docMk/>
          <pc:sldMk cId="4220110742" sldId="264"/>
        </pc:sldMkLst>
        <pc:spChg chg="mod">
          <ac:chgData name="DSA - Beatriz de Albuquerque Ozorio Rago" userId="073f1caa-c851-4470-85c4-4d504c612eb8" providerId="ADAL" clId="{A95403CB-307F-4ECE-96C4-D1B54FA6853D}" dt="2025-09-18T19:16:22.729" v="5" actId="14100"/>
          <ac:spMkLst>
            <pc:docMk/>
            <pc:sldMk cId="4220110742" sldId="264"/>
            <ac:spMk id="4" creationId="{85C600C8-5D89-9364-B3B3-055F5B7D2AAA}"/>
          </ac:spMkLst>
        </pc:spChg>
      </pc:sldChg>
      <pc:sldChg chg="modSp mod">
        <pc:chgData name="DSA - Beatriz de Albuquerque Ozorio Rago" userId="073f1caa-c851-4470-85c4-4d504c612eb8" providerId="ADAL" clId="{A95403CB-307F-4ECE-96C4-D1B54FA6853D}" dt="2025-09-18T19:13:55.252" v="3" actId="20577"/>
        <pc:sldMkLst>
          <pc:docMk/>
          <pc:sldMk cId="101871736" sldId="265"/>
        </pc:sldMkLst>
        <pc:spChg chg="mod">
          <ac:chgData name="DSA - Beatriz de Albuquerque Ozorio Rago" userId="073f1caa-c851-4470-85c4-4d504c612eb8" providerId="ADAL" clId="{A95403CB-307F-4ECE-96C4-D1B54FA6853D}" dt="2025-09-18T19:13:55.252" v="3" actId="20577"/>
          <ac:spMkLst>
            <pc:docMk/>
            <pc:sldMk cId="101871736" sldId="265"/>
            <ac:spMk id="4" creationId="{EF255B1F-5E84-7BF5-0FE4-52751251E775}"/>
          </ac:spMkLst>
        </pc:spChg>
      </pc:sldChg>
      <pc:sldChg chg="modSp mod">
        <pc:chgData name="DSA - Beatriz de Albuquerque Ozorio Rago" userId="073f1caa-c851-4470-85c4-4d504c612eb8" providerId="ADAL" clId="{A95403CB-307F-4ECE-96C4-D1B54FA6853D}" dt="2025-09-18T19:16:33.392" v="6" actId="20577"/>
        <pc:sldMkLst>
          <pc:docMk/>
          <pc:sldMk cId="2611244559" sldId="268"/>
        </pc:sldMkLst>
        <pc:spChg chg="mod">
          <ac:chgData name="DSA - Beatriz de Albuquerque Ozorio Rago" userId="073f1caa-c851-4470-85c4-4d504c612eb8" providerId="ADAL" clId="{A95403CB-307F-4ECE-96C4-D1B54FA6853D}" dt="2025-09-18T19:16:33.392" v="6" actId="20577"/>
          <ac:spMkLst>
            <pc:docMk/>
            <pc:sldMk cId="2611244559" sldId="268"/>
            <ac:spMk id="4" creationId="{B5E107D3-89E3-4C7C-4C92-B32B1BDA4801}"/>
          </ac:spMkLst>
        </pc:spChg>
      </pc:sldChg>
      <pc:sldChg chg="modSp mod">
        <pc:chgData name="DSA - Beatriz de Albuquerque Ozorio Rago" userId="073f1caa-c851-4470-85c4-4d504c612eb8" providerId="ADAL" clId="{A95403CB-307F-4ECE-96C4-D1B54FA6853D}" dt="2025-09-18T19:16:37.934" v="7" actId="20577"/>
        <pc:sldMkLst>
          <pc:docMk/>
          <pc:sldMk cId="211056853" sldId="269"/>
        </pc:sldMkLst>
        <pc:spChg chg="mod">
          <ac:chgData name="DSA - Beatriz de Albuquerque Ozorio Rago" userId="073f1caa-c851-4470-85c4-4d504c612eb8" providerId="ADAL" clId="{A95403CB-307F-4ECE-96C4-D1B54FA6853D}" dt="2025-09-18T19:16:37.934" v="7" actId="20577"/>
          <ac:spMkLst>
            <pc:docMk/>
            <pc:sldMk cId="211056853" sldId="269"/>
            <ac:spMk id="4" creationId="{7C33474F-10BF-D09A-26ED-30F5228BE819}"/>
          </ac:spMkLst>
        </pc:spChg>
      </pc:sldChg>
      <pc:sldChg chg="modSp">
        <pc:chgData name="DSA - Beatriz de Albuquerque Ozorio Rago" userId="073f1caa-c851-4470-85c4-4d504c612eb8" providerId="ADAL" clId="{A95403CB-307F-4ECE-96C4-D1B54FA6853D}" dt="2025-09-19T14:12:13.733" v="18" actId="6549"/>
        <pc:sldMkLst>
          <pc:docMk/>
          <pc:sldMk cId="1075800226" sldId="273"/>
        </pc:sldMkLst>
        <pc:spChg chg="mod">
          <ac:chgData name="DSA - Beatriz de Albuquerque Ozorio Rago" userId="073f1caa-c851-4470-85c4-4d504c612eb8" providerId="ADAL" clId="{A95403CB-307F-4ECE-96C4-D1B54FA6853D}" dt="2025-09-19T14:12:13.733" v="18" actId="6549"/>
          <ac:spMkLst>
            <pc:docMk/>
            <pc:sldMk cId="1075800226" sldId="273"/>
            <ac:spMk id="6" creationId="{788E0B56-D402-FCD9-7242-8B60A8F18949}"/>
          </ac:spMkLst>
        </pc:spChg>
      </pc:sldChg>
      <pc:sldChg chg="modSp mod">
        <pc:chgData name="DSA - Beatriz de Albuquerque Ozorio Rago" userId="073f1caa-c851-4470-85c4-4d504c612eb8" providerId="ADAL" clId="{A95403CB-307F-4ECE-96C4-D1B54FA6853D}" dt="2025-09-18T19:21:04.052" v="8" actId="20577"/>
        <pc:sldMkLst>
          <pc:docMk/>
          <pc:sldMk cId="3189502100" sldId="274"/>
        </pc:sldMkLst>
        <pc:spChg chg="mod">
          <ac:chgData name="DSA - Beatriz de Albuquerque Ozorio Rago" userId="073f1caa-c851-4470-85c4-4d504c612eb8" providerId="ADAL" clId="{A95403CB-307F-4ECE-96C4-D1B54FA6853D}" dt="2025-09-18T19:21:04.052" v="8" actId="20577"/>
          <ac:spMkLst>
            <pc:docMk/>
            <pc:sldMk cId="3189502100" sldId="274"/>
            <ac:spMk id="4" creationId="{4AC6E876-4055-F8E3-E492-1B920120520A}"/>
          </ac:spMkLst>
        </pc:spChg>
      </pc:sldChg>
    </pc:docChg>
  </pc:docChgLst>
  <pc:docChgLst>
    <pc:chgData name="marcos aurelio gularte de castro" userId="67f50566e2aee3b4" providerId="LiveId" clId="{A257C8B9-23D8-51A9-A383-737C280F27C0}"/>
    <pc:docChg chg="modSld">
      <pc:chgData name="marcos aurelio gularte de castro" userId="67f50566e2aee3b4" providerId="LiveId" clId="{A257C8B9-23D8-51A9-A383-737C280F27C0}" dt="2025-09-22T20:05:32.464" v="11" actId="1076"/>
      <pc:docMkLst>
        <pc:docMk/>
      </pc:docMkLst>
      <pc:sldChg chg="modSp mod setBg">
        <pc:chgData name="marcos aurelio gularte de castro" userId="67f50566e2aee3b4" providerId="LiveId" clId="{A257C8B9-23D8-51A9-A383-737C280F27C0}" dt="2025-09-22T20:04:07.212" v="4"/>
        <pc:sldMkLst>
          <pc:docMk/>
          <pc:sldMk cId="2037560338" sldId="271"/>
        </pc:sldMkLst>
        <pc:spChg chg="mod">
          <ac:chgData name="marcos aurelio gularte de castro" userId="67f50566e2aee3b4" providerId="LiveId" clId="{A257C8B9-23D8-51A9-A383-737C280F27C0}" dt="2025-09-22T19:59:01.604" v="0" actId="1076"/>
          <ac:spMkLst>
            <pc:docMk/>
            <pc:sldMk cId="2037560338" sldId="271"/>
            <ac:spMk id="2" creationId="{86EF1EB8-98A2-A32C-E4B1-C918F9A6E01B}"/>
          </ac:spMkLst>
        </pc:spChg>
      </pc:sldChg>
      <pc:sldChg chg="setBg">
        <pc:chgData name="marcos aurelio gularte de castro" userId="67f50566e2aee3b4" providerId="LiveId" clId="{A257C8B9-23D8-51A9-A383-737C280F27C0}" dt="2025-09-22T20:05:03.938" v="8"/>
        <pc:sldMkLst>
          <pc:docMk/>
          <pc:sldMk cId="1211319329" sldId="272"/>
        </pc:sldMkLst>
      </pc:sldChg>
      <pc:sldChg chg="modSp mod setBg">
        <pc:chgData name="marcos aurelio gularte de castro" userId="67f50566e2aee3b4" providerId="LiveId" clId="{A257C8B9-23D8-51A9-A383-737C280F27C0}" dt="2025-09-22T20:05:32.464" v="11" actId="1076"/>
        <pc:sldMkLst>
          <pc:docMk/>
          <pc:sldMk cId="1075800226" sldId="273"/>
        </pc:sldMkLst>
        <pc:spChg chg="mod">
          <ac:chgData name="marcos aurelio gularte de castro" userId="67f50566e2aee3b4" providerId="LiveId" clId="{A257C8B9-23D8-51A9-A383-737C280F27C0}" dt="2025-09-22T20:05:32.464" v="11" actId="1076"/>
          <ac:spMkLst>
            <pc:docMk/>
            <pc:sldMk cId="1075800226" sldId="273"/>
            <ac:spMk id="6" creationId="{788E0B56-D402-FCD9-7242-8B60A8F1894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C4B111-EBAD-8241-8702-A6DE6436D018}" type="datetimeFigureOut">
              <a:rPr lang="pt-BR" smtClean="0"/>
              <a:t>22/09/2025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78A9E2-1129-8B44-9F97-2CCA8752E2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5683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8A9E2-1129-8B44-9F97-2CCA8752E233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1933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91A9D0-734C-D8BA-1ECF-AB65DDECDC1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33125" y="962935"/>
            <a:ext cx="1542060" cy="1112050"/>
          </a:xfrm>
        </p:spPr>
        <p:txBody>
          <a:bodyPr anchor="b"/>
          <a:lstStyle>
            <a:lvl1pPr algn="ctr">
              <a:defRPr sz="6000" b="1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pt-BR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828248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894D18-EB28-3F97-3DEB-1E6BE8747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43BCEF75-96D3-966F-3199-50E080E291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1C92A80-D524-49AB-3E1E-C94D5F4C9E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B829A23-A95E-3220-BEFF-45B57BD51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3B00A-9880-E24C-BAB2-23B57101397B}" type="datetimeFigureOut">
              <a:rPr lang="pt-BR" smtClean="0"/>
              <a:t>22/09/2025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96362AA-C7AD-76FD-159E-3EC23B457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2DCFE36-85B9-4938-4198-458129774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0AA2-DA0C-4645-A33B-FB8405EBF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5855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4853A63-EF50-0DF7-290D-E0F2A4113E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248033"/>
            <a:ext cx="10515600" cy="4572000"/>
          </a:xfrm>
        </p:spPr>
        <p:txBody>
          <a:bodyPr vert="horz" anchor="ctr"/>
          <a:lstStyle>
            <a:lvl1pPr marL="0" indent="0" algn="ctr">
              <a:buNone/>
              <a:defRPr sz="3200"/>
            </a:lvl1pPr>
            <a:lvl2pPr marL="685800" indent="-228600" algn="ctr">
              <a:spcBef>
                <a:spcPts val="1700"/>
              </a:spcBef>
              <a:buFont typeface="Fonte do Sistema Regular"/>
              <a:buChar char="–"/>
              <a:defRPr sz="2000" b="1">
                <a:solidFill>
                  <a:schemeClr val="accent2"/>
                </a:solidFill>
              </a:defRPr>
            </a:lvl2pPr>
            <a:lvl3pPr marL="0" indent="0" algn="ctr">
              <a:buNone/>
              <a:defRPr sz="3600" b="1">
                <a:solidFill>
                  <a:schemeClr val="accent3">
                    <a:lumMod val="50000"/>
                  </a:schemeClr>
                </a:solidFill>
              </a:defRPr>
            </a:lvl3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1D69E71C-60C4-B97D-5B8F-036C9A8C5E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35067" y="402066"/>
            <a:ext cx="721866" cy="557942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5919D701-914D-EBAB-F5C0-7F38FB8082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729416" y="6186016"/>
            <a:ext cx="721866" cy="55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5882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o e Título Vertic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7717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53E262-0E23-B716-3089-9E3623843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850183D-3AD3-0B3E-85DD-168ACCB262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6CC4900-5F37-79AE-034E-9A60543BE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3B00A-9880-E24C-BAB2-23B57101397B}" type="datetimeFigureOut">
              <a:rPr lang="pt-BR" smtClean="0"/>
              <a:t>22/09/2025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4280663-6AE9-A963-2A54-E3E025B2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72AA233-E5FF-6969-1259-E857DF1C0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0AA2-DA0C-4645-A33B-FB8405EBF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0811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850183D-3AD3-0B3E-85DD-168ACCB262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3731" y="733241"/>
            <a:ext cx="7004538" cy="5391517"/>
          </a:xfrm>
        </p:spPr>
        <p:txBody>
          <a:bodyPr anchor="ctr"/>
          <a:lstStyle>
            <a:lvl1pPr marL="0" indent="0" algn="ctr">
              <a:buNone/>
              <a:defRPr sz="3200" b="1"/>
            </a:lvl1pPr>
            <a:lvl2pPr marL="0" indent="0" algn="ctr">
              <a:buNone/>
              <a:defRPr sz="4000" b="1">
                <a:solidFill>
                  <a:schemeClr val="accent3">
                    <a:lumMod val="75000"/>
                  </a:schemeClr>
                </a:solidFill>
              </a:defRPr>
            </a:lvl2pPr>
            <a:lvl3pPr marL="0" indent="0" algn="ctr">
              <a:spcBef>
                <a:spcPts val="600"/>
              </a:spcBef>
              <a:spcAft>
                <a:spcPts val="600"/>
              </a:spcAft>
              <a:buNone/>
              <a:defRPr sz="2800" i="1"/>
            </a:lvl3pPr>
            <a:lvl4pPr marL="0" indent="0" algn="ctr">
              <a:buNone/>
              <a:defRPr sz="2400" cap="all" baseline="0"/>
            </a:lvl4pPr>
            <a:lvl5pPr marL="230400" indent="-228600" algn="ctr">
              <a:spcBef>
                <a:spcPts val="1500"/>
              </a:spcBef>
              <a:buFont typeface="Fonte do Sistema Regular"/>
              <a:buChar char="–"/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619010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D12250-D2AE-EB93-26BC-AF796EF63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FC25224-9111-E423-C162-7B096748E2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B777BF2-992C-A9D6-E3F3-65396B37F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3B00A-9880-E24C-BAB2-23B57101397B}" type="datetimeFigureOut">
              <a:rPr lang="pt-BR" smtClean="0"/>
              <a:t>22/09/2025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05EBA8C-086B-4BF4-17E0-85B31E146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D1CC916-5C62-AEE2-7B68-85A63C3F4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0AA2-DA0C-4645-A33B-FB8405EBF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370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FDC427-B41F-E2C4-E350-1B741338A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D5992BA-A672-6AFD-22D0-148231104C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A59AE75-1C3E-0D6B-D4EB-7E3553054B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CFE77F4-F0F2-A992-25B7-A97D93341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3B00A-9880-E24C-BAB2-23B57101397B}" type="datetimeFigureOut">
              <a:rPr lang="pt-BR" smtClean="0"/>
              <a:t>22/09/2025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CAE14C3-D704-DE6E-1A90-75C6798F9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CAF2893-D518-8644-DF96-31EFFD47C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0AA2-DA0C-4645-A33B-FB8405EBF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8089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2A47C3-84C5-401B-B7A4-59C5DFCC0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2C9A535-5543-7F97-53DB-DB36676EA2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82D1ECA-FDF5-741C-7DBE-907ACDE80A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0B10627-6A7C-D116-AD42-C2E5F9B07E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4A733B6-4326-BA88-B37D-0E29C0C061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C5D9E739-EA4A-6054-787D-2BEABFC07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3B00A-9880-E24C-BAB2-23B57101397B}" type="datetimeFigureOut">
              <a:rPr lang="pt-BR" smtClean="0"/>
              <a:t>22/09/2025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9314559F-1AD2-4967-914F-66BC6BDC6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4464B6AE-5A0F-3FC6-DE66-5C83C480D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0AA2-DA0C-4645-A33B-FB8405EBF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3678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BDC96D-CB5A-6FB5-8611-3968F8652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46C0D17-CB81-D6CD-0A89-C6DBD57F9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3B00A-9880-E24C-BAB2-23B57101397B}" type="datetimeFigureOut">
              <a:rPr lang="pt-BR" smtClean="0"/>
              <a:t>22/09/2025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9633BE9-B3A2-B273-5BCE-DFCB1BD71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2C1904C-5240-7FB9-5181-2AE83C40E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0AA2-DA0C-4645-A33B-FB8405EBF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5876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5186363A-1369-C823-BCF3-1A8DDB14C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3B00A-9880-E24C-BAB2-23B57101397B}" type="datetimeFigureOut">
              <a:rPr lang="pt-BR" smtClean="0"/>
              <a:t>22/09/2025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F73A0DDC-E499-B380-D55F-D048ACA54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47B7980-8406-67E4-E645-9AD53C31C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0AA2-DA0C-4645-A33B-FB8405EBF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1852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2F09EB-6427-0BBE-286A-38DFCB628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EDDC4FF-9600-511F-1F65-3BF7BC0649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F9CF2FD-33D1-A57D-B9F8-545CD19118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13330CE-C978-2D13-4EC8-28BD1FBB4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3B00A-9880-E24C-BAB2-23B57101397B}" type="datetimeFigureOut">
              <a:rPr lang="pt-BR" smtClean="0"/>
              <a:t>22/09/2025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31B825E-DAE5-6DB3-062E-8388BB9D0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26661DE-370E-9ECF-FD03-232D1585C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0AA2-DA0C-4645-A33B-FB8405EBF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5051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67A4CFD5-C6FB-FCD6-DB7C-E8949D450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1405"/>
            <a:ext cx="10515600" cy="9492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875417D-AFDB-1258-4E73-82630D31B5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52369"/>
            <a:ext cx="10515600" cy="4224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B09E6A6-E719-A5F2-7F7D-F123947E1D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59996"/>
            <a:ext cx="2743200" cy="2614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D3B00A-9880-E24C-BAB2-23B57101397B}" type="datetimeFigureOut">
              <a:rPr lang="pt-BR" smtClean="0"/>
              <a:t>22/09/2025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DB0243C-77E0-2DA9-9607-89B039E14E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59996"/>
            <a:ext cx="4114800" cy="2614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A73EA47-AB42-609D-B813-BB61DCA346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59996"/>
            <a:ext cx="2743200" cy="2614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1F0AA2-DA0C-4645-A33B-FB8405EBF85D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Imagem 7" descr="Forma&#10;&#10;O conteúdo gerado por IA pode estar incorreto.">
            <a:extLst>
              <a:ext uri="{FF2B5EF4-FFF2-40B4-BE49-F238E27FC236}">
                <a16:creationId xmlns:a16="http://schemas.microsoft.com/office/drawing/2014/main" id="{16AB231B-4360-DD83-3888-B96EBC4E0343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600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5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959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6EC7EA-2BF9-BC37-C88B-5200AF720B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5E107D3-89E3-4C7C-4C92-B32B1BDA48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229" y="903979"/>
            <a:ext cx="5778137" cy="5050042"/>
          </a:xfrm>
        </p:spPr>
        <p:txBody>
          <a:bodyPr>
            <a:normAutofit/>
          </a:bodyPr>
          <a:lstStyle/>
          <a:p>
            <a:pPr lvl="1"/>
            <a:r>
              <a:rPr lang="pt-BR" sz="3600" b="0" dirty="0">
                <a:solidFill>
                  <a:schemeClr val="tx1"/>
                </a:solidFill>
              </a:rPr>
              <a:t>O Espírito o cobre, o sustenta e guia sua vida.</a:t>
            </a:r>
          </a:p>
        </p:txBody>
      </p:sp>
    </p:spTree>
    <p:extLst>
      <p:ext uri="{BB962C8B-B14F-4D97-AF65-F5344CB8AC3E}">
        <p14:creationId xmlns:p14="http://schemas.microsoft.com/office/powerpoint/2010/main" val="261124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A9E7CB-E491-5CD7-6F0C-88DF4C7386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C33474F-10BF-D09A-26ED-30F5228BE8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903979"/>
            <a:ext cx="5299404" cy="5050042"/>
          </a:xfrm>
        </p:spPr>
        <p:txBody>
          <a:bodyPr>
            <a:normAutofit/>
          </a:bodyPr>
          <a:lstStyle/>
          <a:p>
            <a:pPr lvl="1"/>
            <a:r>
              <a:rPr lang="pt-BR" sz="3600" b="0" dirty="0">
                <a:solidFill>
                  <a:schemeClr val="tx1"/>
                </a:solidFill>
              </a:rPr>
              <a:t>O resultado da ação do Espírito é vida santa.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21105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059108-F86B-C282-973E-93C2D74801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A5B53E0-D3D5-CC03-29CD-48063DF607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896" y="2599508"/>
            <a:ext cx="6387737" cy="1606732"/>
          </a:xfrm>
        </p:spPr>
        <p:txBody>
          <a:bodyPr>
            <a:normAutofit/>
          </a:bodyPr>
          <a:lstStyle/>
          <a:p>
            <a:pPr lvl="1"/>
            <a:r>
              <a:rPr lang="pt-BR" dirty="0"/>
              <a:t>Como receber essa concepção espiritual:</a:t>
            </a:r>
            <a:endParaRPr lang="pt-BR" sz="36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5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16D0B8-C431-CE3C-69D0-7B5BC253A1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3">
            <a:extLst>
              <a:ext uri="{FF2B5EF4-FFF2-40B4-BE49-F238E27FC236}">
                <a16:creationId xmlns:a16="http://schemas.microsoft.com/office/drawing/2014/main" id="{86EF1EB8-98A2-A32C-E4B1-C918F9A6E01B}"/>
              </a:ext>
            </a:extLst>
          </p:cNvPr>
          <p:cNvSpPr txBox="1">
            <a:spLocks/>
          </p:cNvSpPr>
          <p:nvPr/>
        </p:nvSpPr>
        <p:spPr>
          <a:xfrm>
            <a:off x="5012834" y="1747420"/>
            <a:ext cx="6418217" cy="29060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000" b="1" kern="120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0400" indent="-228600" algn="ctr" defTabSz="914400" rtl="0" eaLnBrk="1" latinLnBrk="0" hangingPunct="1">
              <a:lnSpc>
                <a:spcPct val="90000"/>
              </a:lnSpc>
              <a:spcBef>
                <a:spcPts val="1500"/>
              </a:spcBef>
              <a:buFont typeface="Fonte do Sistema Regular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endParaRPr lang="pt-BR" sz="3600" b="0" dirty="0">
              <a:solidFill>
                <a:schemeClr val="tx1"/>
              </a:solidFill>
            </a:endParaRPr>
          </a:p>
          <a:p>
            <a:pPr marL="742950" lvl="1" indent="-742950" algn="l">
              <a:buFont typeface="Arial" panose="020B0604020202020204" pitchFamily="34" charset="0"/>
              <a:buAutoNum type="arabicPeriod"/>
            </a:pPr>
            <a:r>
              <a:rPr lang="pt-BR" sz="3200" b="0" dirty="0">
                <a:solidFill>
                  <a:schemeClr val="tx1"/>
                </a:solidFill>
              </a:rPr>
              <a:t>Disposição para ouvir a Palavra</a:t>
            </a:r>
          </a:p>
          <a:p>
            <a:pPr marL="1080000" lvl="1" algn="l"/>
            <a:r>
              <a:rPr lang="pt-BR" sz="2400" b="0" i="1" dirty="0">
                <a:solidFill>
                  <a:schemeClr val="tx1"/>
                </a:solidFill>
              </a:rPr>
              <a:t>“A fé vem pelo ouvir, e o ouvir pela Palavra de Cristo” </a:t>
            </a:r>
            <a:r>
              <a:rPr lang="pt-BR" sz="2400" i="1" dirty="0"/>
              <a:t>(Romanos 10:17).</a:t>
            </a:r>
          </a:p>
        </p:txBody>
      </p:sp>
    </p:spTree>
    <p:extLst>
      <p:ext uri="{BB962C8B-B14F-4D97-AF65-F5344CB8AC3E}">
        <p14:creationId xmlns:p14="http://schemas.microsoft.com/office/powerpoint/2010/main" val="203756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F8FB13-B4BF-9B34-A0E1-12E3BBB36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3">
            <a:extLst>
              <a:ext uri="{FF2B5EF4-FFF2-40B4-BE49-F238E27FC236}">
                <a16:creationId xmlns:a16="http://schemas.microsoft.com/office/drawing/2014/main" id="{205FE056-8F03-2E1B-A42B-7E9FCEC3AAFA}"/>
              </a:ext>
            </a:extLst>
          </p:cNvPr>
          <p:cNvSpPr txBox="1">
            <a:spLocks/>
          </p:cNvSpPr>
          <p:nvPr/>
        </p:nvSpPr>
        <p:spPr>
          <a:xfrm>
            <a:off x="866503" y="1815737"/>
            <a:ext cx="5991497" cy="29060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000" b="1" kern="120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0400" indent="-228600" algn="ctr" defTabSz="914400" rtl="0" eaLnBrk="1" latinLnBrk="0" hangingPunct="1">
              <a:lnSpc>
                <a:spcPct val="90000"/>
              </a:lnSpc>
              <a:spcBef>
                <a:spcPts val="1500"/>
              </a:spcBef>
              <a:buFont typeface="Fonte do Sistema Regular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endParaRPr lang="pt-BR" sz="3600" b="0" dirty="0">
              <a:solidFill>
                <a:schemeClr val="tx1"/>
              </a:solidFill>
            </a:endParaRPr>
          </a:p>
          <a:p>
            <a:pPr marL="742950" lvl="1" indent="-742950" algn="l">
              <a:buFont typeface="+mj-lt"/>
              <a:buAutoNum type="arabicPeriod" startAt="2"/>
            </a:pPr>
            <a:r>
              <a:rPr lang="pt-BR" sz="3200" b="0" dirty="0">
                <a:solidFill>
                  <a:schemeClr val="tx1"/>
                </a:solidFill>
              </a:rPr>
              <a:t>Entrega sem reservas</a:t>
            </a:r>
          </a:p>
          <a:p>
            <a:pPr marL="1080000" lvl="1" algn="l"/>
            <a:r>
              <a:rPr lang="pt-BR" sz="2400" b="0" i="1" dirty="0">
                <a:solidFill>
                  <a:schemeClr val="tx1"/>
                </a:solidFill>
              </a:rPr>
              <a:t>“Eis aqui a serva do Senhor; cumpra-se em mim segundo a tua palavra” </a:t>
            </a:r>
            <a:r>
              <a:rPr lang="pt-BR" sz="2400" i="1" dirty="0"/>
              <a:t>(Lucas 1:38).</a:t>
            </a:r>
          </a:p>
        </p:txBody>
      </p:sp>
    </p:spTree>
    <p:extLst>
      <p:ext uri="{BB962C8B-B14F-4D97-AF65-F5344CB8AC3E}">
        <p14:creationId xmlns:p14="http://schemas.microsoft.com/office/powerpoint/2010/main" val="121131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FCAA92-575A-A3D2-F7E9-197A56262E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3">
            <a:extLst>
              <a:ext uri="{FF2B5EF4-FFF2-40B4-BE49-F238E27FC236}">
                <a16:creationId xmlns:a16="http://schemas.microsoft.com/office/drawing/2014/main" id="{788E0B56-D402-FCD9-7242-8B60A8F18949}"/>
              </a:ext>
            </a:extLst>
          </p:cNvPr>
          <p:cNvSpPr txBox="1">
            <a:spLocks/>
          </p:cNvSpPr>
          <p:nvPr/>
        </p:nvSpPr>
        <p:spPr>
          <a:xfrm>
            <a:off x="5356442" y="1733676"/>
            <a:ext cx="6418217" cy="29060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000" b="1" kern="120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0400" indent="-228600" algn="ctr" defTabSz="914400" rtl="0" eaLnBrk="1" latinLnBrk="0" hangingPunct="1">
              <a:lnSpc>
                <a:spcPct val="90000"/>
              </a:lnSpc>
              <a:spcBef>
                <a:spcPts val="1500"/>
              </a:spcBef>
              <a:buFont typeface="Fonte do Sistema Regular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/>
            <a:endParaRPr lang="pt-BR" sz="3600" b="0" dirty="0">
              <a:solidFill>
                <a:schemeClr val="tx1"/>
              </a:solidFill>
            </a:endParaRPr>
          </a:p>
          <a:p>
            <a:pPr marL="742950" lvl="1" indent="-742950" algn="l">
              <a:buFont typeface="+mj-lt"/>
              <a:buAutoNum type="arabicPeriod" startAt="3"/>
            </a:pPr>
            <a:r>
              <a:rPr lang="pt-BR" sz="3200" b="0" dirty="0">
                <a:solidFill>
                  <a:schemeClr val="tx1"/>
                </a:solidFill>
              </a:rPr>
              <a:t>Confiança no impossível</a:t>
            </a:r>
          </a:p>
          <a:p>
            <a:pPr marL="1080000" lvl="1" algn="l"/>
            <a:r>
              <a:rPr lang="pt-BR" sz="2400" b="0" i="1" dirty="0">
                <a:solidFill>
                  <a:schemeClr val="tx1"/>
                </a:solidFill>
              </a:rPr>
              <a:t>“Porque para Deus não há </a:t>
            </a:r>
            <a:r>
              <a:rPr lang="pt-BR" sz="2400" b="0" i="1">
                <a:solidFill>
                  <a:schemeClr val="tx1"/>
                </a:solidFill>
              </a:rPr>
              <a:t>nada impossível” </a:t>
            </a:r>
            <a:r>
              <a:rPr lang="pt-BR" sz="2400" i="1" dirty="0"/>
              <a:t>(Lucas 1:37).</a:t>
            </a:r>
          </a:p>
        </p:txBody>
      </p:sp>
    </p:spTree>
    <p:extLst>
      <p:ext uri="{BB962C8B-B14F-4D97-AF65-F5344CB8AC3E}">
        <p14:creationId xmlns:p14="http://schemas.microsoft.com/office/powerpoint/2010/main" val="107580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077293-3A70-03A3-EB30-70D13A2FF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AC6E876-4055-F8E3-E492-1B9201205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3234" y="903979"/>
            <a:ext cx="5508410" cy="5050042"/>
          </a:xfrm>
        </p:spPr>
        <p:txBody>
          <a:bodyPr>
            <a:normAutofit/>
          </a:bodyPr>
          <a:lstStyle/>
          <a:p>
            <a:pPr lvl="1"/>
            <a:r>
              <a:rPr lang="pt-BR" sz="3600" b="0" dirty="0">
                <a:solidFill>
                  <a:schemeClr val="tx1"/>
                </a:solidFill>
              </a:rPr>
              <a:t>O Espírito ainda vem sobre os humildes, os disponíveis, os que creem.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318950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774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13119A8C-8DF7-D856-859D-508FCA6C1B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04033" y="1332153"/>
            <a:ext cx="1542060" cy="1112050"/>
          </a:xfrm>
        </p:spPr>
        <p:txBody>
          <a:bodyPr/>
          <a:lstStyle/>
          <a:p>
            <a:r>
              <a:rPr lang="pt-BR" sz="6600" dirty="0"/>
              <a:t>2</a:t>
            </a:r>
            <a:endParaRPr lang="pt-BR" dirty="0"/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CA19C112-71D2-8360-A475-4661649568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8454" y="2643417"/>
            <a:ext cx="6123754" cy="229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5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Vertical 3">
            <a:extLst>
              <a:ext uri="{FF2B5EF4-FFF2-40B4-BE49-F238E27FC236}">
                <a16:creationId xmlns:a16="http://schemas.microsoft.com/office/drawing/2014/main" id="{DA3CE2B4-5C2D-8249-699E-735B3B606B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67888" y="1247504"/>
            <a:ext cx="10030098" cy="4572000"/>
          </a:xfrm>
        </p:spPr>
        <p:txBody>
          <a:bodyPr/>
          <a:lstStyle/>
          <a:p>
            <a:r>
              <a:rPr lang="pt-BR" dirty="0"/>
              <a:t>“O anjo respondeu: ‘O Espírito Santo virá sobre você, e o poder do Altíssimo a envolverá com a sua sombra; por isso também o ente santo que há de nascer será chamado Filho de Deus’.”</a:t>
            </a:r>
          </a:p>
          <a:p>
            <a:pPr lvl="1"/>
            <a:r>
              <a:rPr lang="pt-BR" dirty="0"/>
              <a:t>Lucas 1:35</a:t>
            </a:r>
          </a:p>
        </p:txBody>
      </p:sp>
    </p:spTree>
    <p:extLst>
      <p:ext uri="{BB962C8B-B14F-4D97-AF65-F5344CB8AC3E}">
        <p14:creationId xmlns:p14="http://schemas.microsoft.com/office/powerpoint/2010/main" val="213297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8900B35-C2F4-69E4-3DD9-02D4E73FF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015" y="903979"/>
            <a:ext cx="6112516" cy="5050042"/>
          </a:xfrm>
        </p:spPr>
        <p:txBody>
          <a:bodyPr>
            <a:normAutofit/>
          </a:bodyPr>
          <a:lstStyle/>
          <a:p>
            <a:pPr lvl="1"/>
            <a:r>
              <a:rPr lang="pt-BR" sz="3600" b="0" dirty="0">
                <a:solidFill>
                  <a:schemeClr val="tx1"/>
                </a:solidFill>
              </a:rPr>
              <a:t>A concepção de Jesus em Maria é um modelo da concepção espiritual de Cristo em nós.</a:t>
            </a:r>
          </a:p>
        </p:txBody>
      </p:sp>
    </p:spTree>
    <p:extLst>
      <p:ext uri="{BB962C8B-B14F-4D97-AF65-F5344CB8AC3E}">
        <p14:creationId xmlns:p14="http://schemas.microsoft.com/office/powerpoint/2010/main" val="419791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714E71-AA03-A979-BEF4-FDEACB888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CCC7408-5F0D-D511-88AF-38BB3A0039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1516" y="903979"/>
            <a:ext cx="4855779" cy="5050042"/>
          </a:xfrm>
        </p:spPr>
        <p:txBody>
          <a:bodyPr>
            <a:normAutofit/>
          </a:bodyPr>
          <a:lstStyle/>
          <a:p>
            <a:pPr lvl="1"/>
            <a:r>
              <a:rPr lang="pt-BR" b="0" dirty="0">
                <a:solidFill>
                  <a:schemeClr val="tx1"/>
                </a:solidFill>
              </a:rPr>
              <a:t>A obra </a:t>
            </a:r>
            <a:r>
              <a:rPr lang="pt-BR" dirty="0">
                <a:solidFill>
                  <a:schemeClr val="accent2">
                    <a:lumMod val="75000"/>
                  </a:schemeClr>
                </a:solidFill>
              </a:rPr>
              <a:t>sobrenatural</a:t>
            </a:r>
            <a:r>
              <a:rPr lang="pt-BR" b="0" dirty="0">
                <a:solidFill>
                  <a:schemeClr val="tx1"/>
                </a:solidFill>
              </a:rPr>
              <a:t> do Espírito na concepção de Jesus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5470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544FF6-278E-5EDB-FE87-055834146E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A31A68A-5DB9-49B9-3F32-67CF79DB1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4463" y="903979"/>
            <a:ext cx="5613273" cy="5050042"/>
          </a:xfrm>
        </p:spPr>
        <p:txBody>
          <a:bodyPr>
            <a:normAutofit/>
          </a:bodyPr>
          <a:lstStyle/>
          <a:p>
            <a:pPr lvl="1"/>
            <a:r>
              <a:rPr lang="pt-BR" sz="4400" dirty="0"/>
              <a:t>O ESPÍRITO SANTO VIRÁ SOBRE TI.</a:t>
            </a:r>
          </a:p>
        </p:txBody>
      </p:sp>
    </p:spTree>
    <p:extLst>
      <p:ext uri="{BB962C8B-B14F-4D97-AF65-F5344CB8AC3E}">
        <p14:creationId xmlns:p14="http://schemas.microsoft.com/office/powerpoint/2010/main" val="289413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D3B6C0-BF89-F9A2-FC89-296D1DBB1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F255B1F-5E84-7BF5-0FE4-52751251E7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3057" y="903979"/>
            <a:ext cx="4794068" cy="5050042"/>
          </a:xfrm>
        </p:spPr>
        <p:txBody>
          <a:bodyPr/>
          <a:lstStyle/>
          <a:p>
            <a:pPr lvl="1"/>
            <a:r>
              <a:rPr lang="pt-BR" b="0" dirty="0">
                <a:solidFill>
                  <a:schemeClr val="tx1"/>
                </a:solidFill>
              </a:rPr>
              <a:t>O poder do Altíssimo o envolverá com a Sua sombra.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187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0D2448-A88B-B1C4-CD4B-E968B86CFA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E6372CF-5C77-A6A1-A7B0-CDF185778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903979"/>
            <a:ext cx="5155712" cy="5050042"/>
          </a:xfrm>
        </p:spPr>
        <p:txBody>
          <a:bodyPr/>
          <a:lstStyle/>
          <a:p>
            <a:pPr lvl="1"/>
            <a:r>
              <a:rPr lang="pt-BR" b="0" dirty="0">
                <a:solidFill>
                  <a:schemeClr val="tx1"/>
                </a:solidFill>
              </a:rPr>
              <a:t>A obra espiritual do Espírito na concepção de Cristo no crente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1961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0DD7CF-DBAB-1351-AB93-176A51FE9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5C600C8-5D89-9364-B3B3-055F5B7D2A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6752" y="733425"/>
            <a:ext cx="5615250" cy="5391150"/>
          </a:xfrm>
        </p:spPr>
        <p:txBody>
          <a:bodyPr>
            <a:normAutofit/>
          </a:bodyPr>
          <a:lstStyle/>
          <a:p>
            <a:pPr lvl="1"/>
            <a:r>
              <a:rPr lang="pt-BR" sz="3800" dirty="0"/>
              <a:t>O Espírito vem sobre nós para gerar nova vida.</a:t>
            </a:r>
          </a:p>
          <a:p>
            <a:pPr lvl="2"/>
            <a:r>
              <a:rPr lang="pt-BR" dirty="0"/>
              <a:t>“Se alguém não nascer da água e do Espírito, não pode entrar no Reino de Deus” (João 3:5).</a:t>
            </a:r>
          </a:p>
        </p:txBody>
      </p:sp>
    </p:spTree>
    <p:extLst>
      <p:ext uri="{BB962C8B-B14F-4D97-AF65-F5344CB8AC3E}">
        <p14:creationId xmlns:p14="http://schemas.microsoft.com/office/powerpoint/2010/main" val="422011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Laranja Amarelo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19" ma:contentTypeDescription="Crie um novo documento." ma:contentTypeScope="" ma:versionID="ba6853ecf8f9a3b279586c799b23a18f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ef3accb206e4d9c515eeb595286ade8c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7e5e28a-6981-44d9-947a-1619d35bb1a9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</documentManagement>
</p:properties>
</file>

<file path=customXml/itemProps1.xml><?xml version="1.0" encoding="utf-8"?>
<ds:datastoreItem xmlns:ds="http://schemas.openxmlformats.org/officeDocument/2006/customXml" ds:itemID="{EFE3F2E8-5E7D-4F97-92B1-4AC2F9B65BCB}"/>
</file>

<file path=customXml/itemProps2.xml><?xml version="1.0" encoding="utf-8"?>
<ds:datastoreItem xmlns:ds="http://schemas.openxmlformats.org/officeDocument/2006/customXml" ds:itemID="{14FD4940-13FD-4A7D-9ED2-5FDE1E4B2AE6}"/>
</file>

<file path=customXml/itemProps3.xml><?xml version="1.0" encoding="utf-8"?>
<ds:datastoreItem xmlns:ds="http://schemas.openxmlformats.org/officeDocument/2006/customXml" ds:itemID="{CCE0C978-4534-4C39-957F-BBB50318F42E}"/>
</file>

<file path=docProps/app.xml><?xml version="1.0" encoding="utf-8"?>
<Properties xmlns="http://schemas.openxmlformats.org/officeDocument/2006/extended-properties" xmlns:vt="http://schemas.openxmlformats.org/officeDocument/2006/docPropsVTypes">
  <TotalTime>986</TotalTime>
  <Words>239</Words>
  <Application>Microsoft Macintosh PowerPoint</Application>
  <PresentationFormat>Widescreen</PresentationFormat>
  <Paragraphs>24</Paragraphs>
  <Slides>17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2" baseType="lpstr">
      <vt:lpstr>Aptos</vt:lpstr>
      <vt:lpstr>Aptos Display</vt:lpstr>
      <vt:lpstr>Arial</vt:lpstr>
      <vt:lpstr>Fonte do Sistema Regular</vt:lpstr>
      <vt:lpstr>Tema do Office</vt:lpstr>
      <vt:lpstr>Apresentação do PowerPoint</vt:lpstr>
      <vt:lpstr>2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marcos aurelio gularte de castro</dc:creator>
  <cp:lastModifiedBy>marcos aurelio gularte de castro</cp:lastModifiedBy>
  <cp:revision>3</cp:revision>
  <dcterms:created xsi:type="dcterms:W3CDTF">2025-08-26T18:56:55Z</dcterms:created>
  <dcterms:modified xsi:type="dcterms:W3CDTF">2025-09-22T20:05:36Z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</Properties>
</file>