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56" r:id="rId3"/>
    <p:sldId id="260" r:id="rId4"/>
    <p:sldId id="258" r:id="rId5"/>
    <p:sldId id="262" r:id="rId6"/>
    <p:sldId id="275" r:id="rId7"/>
    <p:sldId id="265" r:id="rId8"/>
    <p:sldId id="267" r:id="rId9"/>
    <p:sldId id="264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61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B36E7D-C3DF-1847-AA50-0CA894A9C4D2}" v="269" dt="2025-09-01T21:15:31.3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6"/>
    <p:restoredTop sz="94711"/>
  </p:normalViewPr>
  <p:slideViewPr>
    <p:cSldViewPr snapToGrid="0">
      <p:cViewPr varScale="1">
        <p:scale>
          <a:sx n="105" d="100"/>
          <a:sy n="105" d="100"/>
        </p:scale>
        <p:origin x="9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4B111-EBAD-8241-8702-A6DE6436D018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8A9E2-1129-8B44-9F97-2CCA8752E2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568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89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93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A9D0-734C-D8BA-1ECF-AB65DDECD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3125" y="962935"/>
            <a:ext cx="1542060" cy="1112050"/>
          </a:xfrm>
        </p:spPr>
        <p:txBody>
          <a:bodyPr anchor="b"/>
          <a:lstStyle>
            <a:lvl1pPr algn="ctr">
              <a:defRPr sz="6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82824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894D18-EB28-3F97-3DEB-1E6BE874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3BCEF75-96D3-966F-3199-50E080E291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C92A80-D524-49AB-3E1E-C94D5F4C9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829A23-A95E-3220-BEFF-45B57BD51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6362AA-C7AD-76FD-159E-3EC23B457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DCFE36-85B9-4938-4198-45812977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85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853A63-EF50-0DF7-290D-E0F2A411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48033"/>
            <a:ext cx="10515600" cy="4572000"/>
          </a:xfrm>
        </p:spPr>
        <p:txBody>
          <a:bodyPr vert="horz" anchor="ctr"/>
          <a:lstStyle>
            <a:lvl1pPr marL="0" indent="0" algn="ctr">
              <a:buNone/>
              <a:defRPr sz="3200"/>
            </a:lvl1pPr>
            <a:lvl2pPr marL="685800" indent="-228600" algn="ctr">
              <a:spcBef>
                <a:spcPts val="1700"/>
              </a:spcBef>
              <a:buFont typeface="Fonte do Sistema Regular"/>
              <a:buChar char="–"/>
              <a:defRPr sz="2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3600" b="1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D69E71C-60C4-B97D-5B8F-036C9A8C5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919D701-914D-EBAB-F5C0-7F38FB808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88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71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3E262-0E23-B716-3089-9E362384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CC4900-5F37-79AE-034E-9A60543B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280663-6AE9-A963-2A54-E3E025B2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2AA233-E5FF-6969-1259-E857DF1C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081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731" y="733241"/>
            <a:ext cx="7004538" cy="5391517"/>
          </a:xfrm>
        </p:spPr>
        <p:txBody>
          <a:bodyPr anchor="ctr"/>
          <a:lstStyle>
            <a:lvl1pPr marL="0" indent="0" algn="ctr">
              <a:buNone/>
              <a:defRPr sz="3200" b="1"/>
            </a:lvl1pPr>
            <a:lvl2pPr marL="0" indent="0" algn="ctr">
              <a:buNone/>
              <a:defRPr sz="4000" b="1">
                <a:solidFill>
                  <a:schemeClr val="accent3">
                    <a:lumMod val="75000"/>
                  </a:schemeClr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2800" i="1"/>
            </a:lvl3pPr>
            <a:lvl4pPr marL="0" indent="0" algn="ctr">
              <a:buNone/>
              <a:defRPr sz="2400" cap="all" baseline="0"/>
            </a:lvl4pPr>
            <a:lvl5pPr marL="230400" indent="-228600" algn="ctr">
              <a:spcBef>
                <a:spcPts val="1500"/>
              </a:spcBef>
              <a:buFont typeface="Fonte do Sistema Regular"/>
              <a:buChar char="–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1901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12250-D2AE-EB93-26BC-AF796EF6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C25224-9111-E423-C162-7B096748E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777BF2-992C-A9D6-E3F3-65396B37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5EBA8C-086B-4BF4-17E0-85B31E14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1CC916-5C62-AEE2-7B68-85A63C3F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7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DC427-B41F-E2C4-E350-1B741338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5992BA-A672-6AFD-22D0-148231104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59AE75-1C3E-0D6B-D4EB-7E3553054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FE77F4-F0F2-A992-25B7-A97D9334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AE14C3-D704-DE6E-1A90-75C6798F9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AF2893-D518-8644-DF96-31EFFD47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08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A47C3-84C5-401B-B7A4-59C5DFCC0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C9A535-5543-7F97-53DB-DB36676EA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2D1ECA-FDF5-741C-7DBE-907ACDE80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0B10627-6A7C-D116-AD42-C2E5F9B07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4A733B6-4326-BA88-B37D-0E29C0C06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5D9E739-EA4A-6054-787D-2BEABFC0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314559F-1AD2-4967-914F-66BC6BDC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464B6AE-5A0F-3FC6-DE66-5C83C480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67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DC96D-CB5A-6FB5-8611-3968F865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46C0D17-CB81-D6CD-0A89-C6DBD57F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9633BE9-B3A2-B273-5BCE-DFCB1BD71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C1904C-5240-7FB9-5181-2AE83C40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876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86363A-1369-C823-BCF3-1A8DDB14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73A0DDC-E499-B380-D55F-D048ACA5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7B7980-8406-67E4-E645-9AD53C31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852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F09EB-6427-0BBE-286A-38DFCB628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DDC4FF-9600-511F-1F65-3BF7BC064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9CF2FD-33D1-A57D-B9F8-545CD1911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3330CE-C978-2D13-4EC8-28BD1FBB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1B825E-DAE5-6DB3-062E-8388BB9D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6661DE-370E-9ECF-FD03-232D158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05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7A4CFD5-C6FB-FCD6-DB7C-E8949D45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5"/>
            <a:ext cx="10515600" cy="949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75417D-AFDB-1258-4E73-82630D31B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52369"/>
            <a:ext cx="10515600" cy="422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09E6A6-E719-A5F2-7F7D-F123947E1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D3B00A-9880-E24C-BAB2-23B57101397B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B0243C-77E0-2DA9-9607-89B039E14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9996"/>
            <a:ext cx="41148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73EA47-AB42-609D-B813-BB61DCA34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Forma&#10;&#10;O conteúdo gerado por IA pode estar incorreto.">
            <a:extLst>
              <a:ext uri="{FF2B5EF4-FFF2-40B4-BE49-F238E27FC236}">
                <a16:creationId xmlns:a16="http://schemas.microsoft.com/office/drawing/2014/main" id="{16AB231B-4360-DD83-3888-B96EBC4E03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0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5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6EC7EA-2BF9-BC37-C88B-5200AF720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E107D3-89E3-4C7C-4C92-B32B1BDA4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3560" y="903979"/>
            <a:ext cx="5778137" cy="5050042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O Espírito nos faz sensíveis à presença de Cristo.</a:t>
            </a:r>
          </a:p>
        </p:txBody>
      </p:sp>
    </p:spTree>
    <p:extLst>
      <p:ext uri="{BB962C8B-B14F-4D97-AF65-F5344CB8AC3E}">
        <p14:creationId xmlns:p14="http://schemas.microsoft.com/office/powerpoint/2010/main" val="26112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9E7CB-E491-5CD7-6F0C-88DF4C738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4F8A8815-5A4E-E7EA-668D-68BBF56F49BF}"/>
              </a:ext>
            </a:extLst>
          </p:cNvPr>
          <p:cNvSpPr txBox="1">
            <a:spLocks/>
          </p:cNvSpPr>
          <p:nvPr/>
        </p:nvSpPr>
        <p:spPr>
          <a:xfrm>
            <a:off x="5545792" y="224310"/>
            <a:ext cx="6096000" cy="539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dirty="0"/>
              <a:t>A bem-aventurança da fé</a:t>
            </a:r>
          </a:p>
          <a:p>
            <a:pPr lvl="2"/>
            <a:r>
              <a:rPr lang="pt-BR" dirty="0"/>
              <a:t>“Bem-aventurada a que creu, porque serão cumpridas as palavras que lhe foram ditas da parte do Senhor.”</a:t>
            </a:r>
          </a:p>
        </p:txBody>
      </p:sp>
    </p:spTree>
    <p:extLst>
      <p:ext uri="{BB962C8B-B14F-4D97-AF65-F5344CB8AC3E}">
        <p14:creationId xmlns:p14="http://schemas.microsoft.com/office/powerpoint/2010/main" val="2110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59108-F86B-C282-973E-93C2D7480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FFCC21C7-6911-69AF-0C90-7F66FC11335C}"/>
              </a:ext>
            </a:extLst>
          </p:cNvPr>
          <p:cNvSpPr txBox="1">
            <a:spLocks/>
          </p:cNvSpPr>
          <p:nvPr/>
        </p:nvSpPr>
        <p:spPr>
          <a:xfrm>
            <a:off x="833887" y="733425"/>
            <a:ext cx="5101087" cy="539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dirty="0"/>
              <a:t>A fé é o canal por onde o Espírito age.</a:t>
            </a:r>
          </a:p>
          <a:p>
            <a:pPr lvl="2"/>
            <a:r>
              <a:rPr lang="pt-BR" dirty="0"/>
              <a:t>“[...] Sem fé é impossível agradar a Deus [...]” (</a:t>
            </a:r>
            <a:r>
              <a:rPr lang="pt-BR" dirty="0" err="1"/>
              <a:t>Hb</a:t>
            </a:r>
            <a:r>
              <a:rPr lang="pt-BR" dirty="0"/>
              <a:t> 11:6).</a:t>
            </a:r>
          </a:p>
        </p:txBody>
      </p:sp>
    </p:spTree>
    <p:extLst>
      <p:ext uri="{BB962C8B-B14F-4D97-AF65-F5344CB8AC3E}">
        <p14:creationId xmlns:p14="http://schemas.microsoft.com/office/powerpoint/2010/main" val="1208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16D0B8-C431-CE3C-69D0-7B5BC253A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3">
            <a:extLst>
              <a:ext uri="{FF2B5EF4-FFF2-40B4-BE49-F238E27FC236}">
                <a16:creationId xmlns:a16="http://schemas.microsoft.com/office/drawing/2014/main" id="{77872D40-C4C0-2371-5F1E-18DD41B03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03979"/>
            <a:ext cx="5778137" cy="5050042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O Espírito confirma               as promessas de Deus.</a:t>
            </a:r>
          </a:p>
        </p:txBody>
      </p:sp>
    </p:spTree>
    <p:extLst>
      <p:ext uri="{BB962C8B-B14F-4D97-AF65-F5344CB8AC3E}">
        <p14:creationId xmlns:p14="http://schemas.microsoft.com/office/powerpoint/2010/main" val="20375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F8FB13-B4BF-9B34-A0E1-12E3BBB36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5D0FF92A-98FD-07A7-ADB0-E9D3C9DEF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20" y="903979"/>
            <a:ext cx="5161531" cy="5050042"/>
          </a:xfrm>
        </p:spPr>
        <p:txBody>
          <a:bodyPr>
            <a:normAutofit/>
          </a:bodyPr>
          <a:lstStyle/>
          <a:p>
            <a:pPr lvl="1"/>
            <a:r>
              <a:rPr lang="pt-BR" b="0" dirty="0">
                <a:solidFill>
                  <a:schemeClr val="tx1"/>
                </a:solidFill>
              </a:rPr>
              <a:t>Maria e Isabel: duas cheias do Espírito, unidas pela fé</a:t>
            </a:r>
          </a:p>
        </p:txBody>
      </p:sp>
    </p:spTree>
    <p:extLst>
      <p:ext uri="{BB962C8B-B14F-4D97-AF65-F5344CB8AC3E}">
        <p14:creationId xmlns:p14="http://schemas.microsoft.com/office/powerpoint/2010/main" val="12113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FCAA92-575A-A3D2-F7E9-197A56262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F0766520-A2CE-AF61-A16C-C53960B9E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6143" y="789127"/>
            <a:ext cx="5101085" cy="936156"/>
          </a:xfrm>
        </p:spPr>
        <p:txBody>
          <a:bodyPr>
            <a:noAutofit/>
          </a:bodyPr>
          <a:lstStyle/>
          <a:p>
            <a:pPr lvl="1"/>
            <a:r>
              <a:rPr lang="pt-BR" sz="3600" dirty="0">
                <a:solidFill>
                  <a:schemeClr val="accent2">
                    <a:lumMod val="75000"/>
                  </a:schemeClr>
                </a:solidFill>
              </a:rPr>
              <a:t>APLICAÇÃO PRÁTICA</a:t>
            </a:r>
          </a:p>
        </p:txBody>
      </p:sp>
      <p:sp>
        <p:nvSpPr>
          <p:cNvPr id="7" name="Espaço Reservado para Conteúdo 3">
            <a:extLst>
              <a:ext uri="{FF2B5EF4-FFF2-40B4-BE49-F238E27FC236}">
                <a16:creationId xmlns:a16="http://schemas.microsoft.com/office/drawing/2014/main" id="{1462F910-5CE8-E183-3FE9-DAC6C6CAEA17}"/>
              </a:ext>
            </a:extLst>
          </p:cNvPr>
          <p:cNvSpPr txBox="1">
            <a:spLocks/>
          </p:cNvSpPr>
          <p:nvPr/>
        </p:nvSpPr>
        <p:spPr>
          <a:xfrm>
            <a:off x="5653177" y="1441859"/>
            <a:ext cx="6193766" cy="505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pt-BR" sz="2800" b="0" dirty="0">
                <a:solidFill>
                  <a:schemeClr val="tx1"/>
                </a:solidFill>
              </a:rPr>
              <a:t>Você está sensível à voz do Espírito? Ou você está tão distraído com as vozes do mundo que não percebe a presença de Jesus?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pt-BR" sz="2800" b="0" dirty="0">
                <a:solidFill>
                  <a:schemeClr val="tx1"/>
                </a:solidFill>
              </a:rPr>
              <a:t>Como você reage à obra de Deus na vida dos outros? Com honra e celebração, como Isabel? Ou com comparação e ciúmes?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pt-BR" sz="2800" b="0" dirty="0">
                <a:solidFill>
                  <a:schemeClr val="tx1"/>
                </a:solidFill>
              </a:rPr>
              <a:t>Você tem fé para declarar: “Será cumprido o que Deus falou”?</a:t>
            </a:r>
          </a:p>
        </p:txBody>
      </p:sp>
    </p:spTree>
    <p:extLst>
      <p:ext uri="{BB962C8B-B14F-4D97-AF65-F5344CB8AC3E}">
        <p14:creationId xmlns:p14="http://schemas.microsoft.com/office/powerpoint/2010/main" val="10758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077293-3A70-03A3-EB30-70D13A2FF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AC6E876-4055-F8E3-E492-1B9201205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097" y="1048276"/>
            <a:ext cx="5662953" cy="5050042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Peça ao Espírito que encha sua vida não apenas para ter dons, mas para ter </a:t>
            </a:r>
            <a:r>
              <a:rPr lang="pt-BR" sz="4400" dirty="0">
                <a:solidFill>
                  <a:schemeClr val="accent2">
                    <a:lumMod val="75000"/>
                  </a:schemeClr>
                </a:solidFill>
              </a:rPr>
              <a:t>DISCERNIMENTO</a:t>
            </a:r>
            <a:r>
              <a:rPr lang="pt-BR" sz="3600" b="0" dirty="0">
                <a:solidFill>
                  <a:schemeClr val="tx1"/>
                </a:solidFill>
              </a:rPr>
              <a:t>.</a:t>
            </a:r>
            <a:endParaRPr lang="pt-BR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0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7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119A8C-8DF7-D856-859D-508FCA6C1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4033" y="1332153"/>
            <a:ext cx="1542060" cy="1112050"/>
          </a:xfrm>
        </p:spPr>
        <p:txBody>
          <a:bodyPr/>
          <a:lstStyle/>
          <a:p>
            <a:r>
              <a:rPr lang="pt-BR" sz="6600" dirty="0"/>
              <a:t>3</a:t>
            </a:r>
            <a:endParaRPr lang="pt-BR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21A35A0-645F-FA3D-4E3F-F3F4EE016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502" y="2444203"/>
            <a:ext cx="5933258" cy="217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Vertical 3">
            <a:extLst>
              <a:ext uri="{FF2B5EF4-FFF2-40B4-BE49-F238E27FC236}">
                <a16:creationId xmlns:a16="http://schemas.microsoft.com/office/drawing/2014/main" id="{DA3CE2B4-5C2D-8249-699E-735B3B606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699" y="1247504"/>
            <a:ext cx="10030098" cy="4572000"/>
          </a:xfrm>
        </p:spPr>
        <p:txBody>
          <a:bodyPr/>
          <a:lstStyle/>
          <a:p>
            <a:r>
              <a:rPr lang="pt-BR" dirty="0"/>
              <a:t>“Ao ouvir a saudação de Maria, Isabel ficou cheia do Espírito Santo. E exclamou em alta voz: ‘Bendita é você entre as mulheres, e bendito é o fruto do seu ventre! Como posso merecer que a mãe do meu Senhor venha me visitar?’ [...]”</a:t>
            </a:r>
          </a:p>
          <a:p>
            <a:pPr lvl="1"/>
            <a:r>
              <a:rPr lang="pt-BR" dirty="0"/>
              <a:t>Lucas 1:41-45</a:t>
            </a:r>
          </a:p>
        </p:txBody>
      </p:sp>
    </p:spTree>
    <p:extLst>
      <p:ext uri="{BB962C8B-B14F-4D97-AF65-F5344CB8AC3E}">
        <p14:creationId xmlns:p14="http://schemas.microsoft.com/office/powerpoint/2010/main" val="21329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900B35-C2F4-69E4-3DD9-02D4E73F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706" y="903979"/>
            <a:ext cx="6112516" cy="5050042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Isabel ficou cheia do Espírito ao ouvir a saudação de Maria.</a:t>
            </a:r>
          </a:p>
        </p:txBody>
      </p:sp>
    </p:spTree>
    <p:extLst>
      <p:ext uri="{BB962C8B-B14F-4D97-AF65-F5344CB8AC3E}">
        <p14:creationId xmlns:p14="http://schemas.microsoft.com/office/powerpoint/2010/main" val="419791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714E71-AA03-A979-BEF4-FDEACB888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CC7408-5F0D-D511-88AF-38BB3A003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2228" y="903979"/>
            <a:ext cx="5007484" cy="5050042"/>
          </a:xfrm>
        </p:spPr>
        <p:txBody>
          <a:bodyPr>
            <a:normAutofit/>
          </a:bodyPr>
          <a:lstStyle/>
          <a:p>
            <a:pPr lvl="1"/>
            <a:r>
              <a:rPr lang="pt-BR" b="0" dirty="0">
                <a:solidFill>
                  <a:schemeClr val="tx1"/>
                </a:solidFill>
              </a:rPr>
              <a:t>A pessoa cheia do Espírito é </a:t>
            </a:r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sensível</a:t>
            </a:r>
            <a:r>
              <a:rPr lang="pt-BR" b="0" dirty="0">
                <a:solidFill>
                  <a:schemeClr val="tx1"/>
                </a:solidFill>
              </a:rPr>
              <a:t> à presença de Jesus.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47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9FF88-8FC5-50ED-BB32-2B2139BAF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3">
            <a:extLst>
              <a:ext uri="{FF2B5EF4-FFF2-40B4-BE49-F238E27FC236}">
                <a16:creationId xmlns:a16="http://schemas.microsoft.com/office/drawing/2014/main" id="{2DCE6FC0-5BCD-250B-A207-69256877F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623" y="903979"/>
            <a:ext cx="5613273" cy="5050042"/>
          </a:xfrm>
        </p:spPr>
        <p:txBody>
          <a:bodyPr>
            <a:normAutofit/>
          </a:bodyPr>
          <a:lstStyle/>
          <a:p>
            <a:pPr lvl="1"/>
            <a:r>
              <a:rPr lang="pt-BR" sz="4400" dirty="0">
                <a:solidFill>
                  <a:schemeClr val="accent2">
                    <a:lumMod val="75000"/>
                  </a:schemeClr>
                </a:solidFill>
              </a:rPr>
              <a:t>OUVINDO, ELA FOI CHEIA DO ESPÍRITO.</a:t>
            </a:r>
          </a:p>
        </p:txBody>
      </p:sp>
    </p:spTree>
    <p:extLst>
      <p:ext uri="{BB962C8B-B14F-4D97-AF65-F5344CB8AC3E}">
        <p14:creationId xmlns:p14="http://schemas.microsoft.com/office/powerpoint/2010/main" val="20143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3B6C0-BF89-F9A2-FC89-296D1DBB1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F255B1F-5E84-7BF5-0FE4-52751251E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781" y="903979"/>
            <a:ext cx="5726219" cy="5050042"/>
          </a:xfrm>
        </p:spPr>
        <p:txBody>
          <a:bodyPr/>
          <a:lstStyle/>
          <a:p>
            <a:pPr lvl="1"/>
            <a:r>
              <a:rPr lang="pt-BR" b="0" dirty="0">
                <a:solidFill>
                  <a:schemeClr val="tx1"/>
                </a:solidFill>
              </a:rPr>
              <a:t>Ser cheio do Espírito é perceber o que Deus está fazendo agora.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87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0D2448-A88B-B1C4-CD4B-E968B86CF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6372CF-5C77-A6A1-A7B0-CDF185778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03979"/>
            <a:ext cx="5584166" cy="5050042"/>
          </a:xfrm>
        </p:spPr>
        <p:txBody>
          <a:bodyPr>
            <a:normAutofit/>
          </a:bodyPr>
          <a:lstStyle/>
          <a:p>
            <a:pPr lvl="1"/>
            <a:r>
              <a:rPr lang="pt-BR" sz="4400" b="0" dirty="0">
                <a:solidFill>
                  <a:schemeClr val="tx1"/>
                </a:solidFill>
              </a:rPr>
              <a:t>O Espírito gera </a:t>
            </a:r>
            <a:r>
              <a:rPr lang="pt-BR" sz="4400" dirty="0">
                <a:solidFill>
                  <a:schemeClr val="accent2">
                    <a:lumMod val="75000"/>
                  </a:schemeClr>
                </a:solidFill>
              </a:rPr>
              <a:t>honra</a:t>
            </a:r>
            <a:r>
              <a:rPr lang="pt-BR" sz="4400" b="0" dirty="0">
                <a:solidFill>
                  <a:schemeClr val="tx1"/>
                </a:solidFill>
              </a:rPr>
              <a:t>.</a:t>
            </a:r>
            <a:endParaRPr lang="pt-BR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DD7CF-DBAB-1351-AB93-176A51FE9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C600C8-5D89-9364-B3B3-055F5B7D2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83" y="733425"/>
            <a:ext cx="5101087" cy="5391150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O Espírito revela quem Jesus é.</a:t>
            </a:r>
          </a:p>
          <a:p>
            <a:pPr lvl="2"/>
            <a:r>
              <a:rPr lang="pt-BR" dirty="0"/>
              <a:t>“[...] não foi carne e sangue que revelaram isso a você, mas meu Pai, que está nos céus”.</a:t>
            </a:r>
          </a:p>
        </p:txBody>
      </p:sp>
    </p:spTree>
    <p:extLst>
      <p:ext uri="{BB962C8B-B14F-4D97-AF65-F5344CB8AC3E}">
        <p14:creationId xmlns:p14="http://schemas.microsoft.com/office/powerpoint/2010/main" val="42201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Laranja Amare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ba6853ecf8f9a3b279586c799b23a18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ef3accb206e4d9c515eeb595286ade8c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B1F8FDB1-CB12-4A65-87F7-E31044DD635C}"/>
</file>

<file path=customXml/itemProps2.xml><?xml version="1.0" encoding="utf-8"?>
<ds:datastoreItem xmlns:ds="http://schemas.openxmlformats.org/officeDocument/2006/customXml" ds:itemID="{765E2834-391F-4800-AEF0-2843A45458F2}"/>
</file>

<file path=customXml/itemProps3.xml><?xml version="1.0" encoding="utf-8"?>
<ds:datastoreItem xmlns:ds="http://schemas.openxmlformats.org/officeDocument/2006/customXml" ds:itemID="{A965AD24-94A2-425F-B4E3-2474838B8F4A}"/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299</Words>
  <Application>Microsoft Office PowerPoint</Application>
  <PresentationFormat>Widescreen</PresentationFormat>
  <Paragraphs>24</Paragraphs>
  <Slides>17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Fonte do Sistema Regular</vt:lpstr>
      <vt:lpstr>Tema do Office</vt:lpstr>
      <vt:lpstr>Apresentação do PowerPoint</vt:lpstr>
      <vt:lpstr>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DSA - Beatriz de Albuquerque Ozorio Rago</cp:lastModifiedBy>
  <cp:revision>4</cp:revision>
  <dcterms:created xsi:type="dcterms:W3CDTF">2025-08-26T18:56:55Z</dcterms:created>
  <dcterms:modified xsi:type="dcterms:W3CDTF">2025-09-18T19:25:26Z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