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6" r:id="rId3"/>
    <p:sldId id="260" r:id="rId4"/>
    <p:sldId id="258" r:id="rId5"/>
    <p:sldId id="262" r:id="rId6"/>
    <p:sldId id="275" r:id="rId7"/>
    <p:sldId id="265" r:id="rId8"/>
    <p:sldId id="267" r:id="rId9"/>
    <p:sldId id="264" r:id="rId10"/>
    <p:sldId id="268" r:id="rId11"/>
    <p:sldId id="269" r:id="rId12"/>
    <p:sldId id="270" r:id="rId13"/>
    <p:sldId id="271" r:id="rId14"/>
    <p:sldId id="272" r:id="rId15"/>
    <p:sldId id="276" r:id="rId16"/>
    <p:sldId id="277" r:id="rId17"/>
    <p:sldId id="273" r:id="rId18"/>
    <p:sldId id="278" r:id="rId19"/>
    <p:sldId id="261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D98D4-964A-8949-954C-5E3B9CE48C36}" v="2" dt="2025-09-22T20:17:24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09"/>
    <p:restoredTop sz="94694"/>
  </p:normalViewPr>
  <p:slideViewPr>
    <p:cSldViewPr snapToGrid="0">
      <p:cViewPr varScale="1">
        <p:scale>
          <a:sx n="101" d="100"/>
          <a:sy n="101" d="100"/>
        </p:scale>
        <p:origin x="22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modSld">
      <pc:chgData name="DSA - Beatriz de Albuquerque Ozorio Rago" userId="073f1caa-c851-4470-85c4-4d504c612eb8" providerId="ADAL" clId="{A95403CB-307F-4ECE-96C4-D1B54FA6853D}" dt="2025-09-18T19:29:09.611" v="12" actId="20577"/>
      <pc:docMkLst>
        <pc:docMk/>
      </pc:docMkLst>
      <pc:sldChg chg="modSp mod">
        <pc:chgData name="DSA - Beatriz de Albuquerque Ozorio Rago" userId="073f1caa-c851-4470-85c4-4d504c612eb8" providerId="ADAL" clId="{A95403CB-307F-4ECE-96C4-D1B54FA6853D}" dt="2025-09-18T19:27:38.596" v="0" actId="20577"/>
        <pc:sldMkLst>
          <pc:docMk/>
          <pc:sldMk cId="389055662" sldId="256"/>
        </pc:sldMkLst>
        <pc:spChg chg="mod">
          <ac:chgData name="DSA - Beatriz de Albuquerque Ozorio Rago" userId="073f1caa-c851-4470-85c4-4d504c612eb8" providerId="ADAL" clId="{A95403CB-307F-4ECE-96C4-D1B54FA6853D}" dt="2025-09-18T19:27:38.596" v="0" actId="20577"/>
          <ac:spMkLst>
            <pc:docMk/>
            <pc:sldMk cId="389055662" sldId="256"/>
            <ac:spMk id="4" creationId="{13119A8C-8DF7-D856-859D-508FCA6C1B28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7:54.634" v="1" actId="20577"/>
        <pc:sldMkLst>
          <pc:docMk/>
          <pc:sldMk cId="4197914672" sldId="258"/>
        </pc:sldMkLst>
        <pc:spChg chg="mod">
          <ac:chgData name="DSA - Beatriz de Albuquerque Ozorio Rago" userId="073f1caa-c851-4470-85c4-4d504c612eb8" providerId="ADAL" clId="{A95403CB-307F-4ECE-96C4-D1B54FA6853D}" dt="2025-09-18T19:27:54.634" v="1" actId="20577"/>
          <ac:spMkLst>
            <pc:docMk/>
            <pc:sldMk cId="4197914672" sldId="258"/>
            <ac:spMk id="4" creationId="{A8900B35-C2F4-69E4-3DD9-02D4E73FF947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8:03.092" v="2" actId="20577"/>
        <pc:sldMkLst>
          <pc:docMk/>
          <pc:sldMk cId="954708225" sldId="262"/>
        </pc:sldMkLst>
        <pc:spChg chg="mod">
          <ac:chgData name="DSA - Beatriz de Albuquerque Ozorio Rago" userId="073f1caa-c851-4470-85c4-4d504c612eb8" providerId="ADAL" clId="{A95403CB-307F-4ECE-96C4-D1B54FA6853D}" dt="2025-09-18T19:28:03.092" v="2" actId="20577"/>
          <ac:spMkLst>
            <pc:docMk/>
            <pc:sldMk cId="954708225" sldId="262"/>
            <ac:spMk id="4" creationId="{DCCC7408-5F0D-D511-88AF-38BB3A0039A7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8:35.507" v="6" actId="20577"/>
        <pc:sldMkLst>
          <pc:docMk/>
          <pc:sldMk cId="4220110742" sldId="264"/>
        </pc:sldMkLst>
        <pc:spChg chg="mod">
          <ac:chgData name="DSA - Beatriz de Albuquerque Ozorio Rago" userId="073f1caa-c851-4470-85c4-4d504c612eb8" providerId="ADAL" clId="{A95403CB-307F-4ECE-96C4-D1B54FA6853D}" dt="2025-09-18T19:28:35.507" v="6" actId="20577"/>
          <ac:spMkLst>
            <pc:docMk/>
            <pc:sldMk cId="4220110742" sldId="264"/>
            <ac:spMk id="4" creationId="{85C600C8-5D89-9364-B3B3-055F5B7D2AAA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8:12.177" v="4" actId="20577"/>
        <pc:sldMkLst>
          <pc:docMk/>
          <pc:sldMk cId="101871736" sldId="265"/>
        </pc:sldMkLst>
        <pc:spChg chg="mod">
          <ac:chgData name="DSA - Beatriz de Albuquerque Ozorio Rago" userId="073f1caa-c851-4470-85c4-4d504c612eb8" providerId="ADAL" clId="{A95403CB-307F-4ECE-96C4-D1B54FA6853D}" dt="2025-09-18T19:28:12.177" v="4" actId="20577"/>
          <ac:spMkLst>
            <pc:docMk/>
            <pc:sldMk cId="101871736" sldId="265"/>
            <ac:spMk id="4" creationId="{EF255B1F-5E84-7BF5-0FE4-52751251E775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8:26.691" v="5" actId="20577"/>
        <pc:sldMkLst>
          <pc:docMk/>
          <pc:sldMk cId="2719610061" sldId="267"/>
        </pc:sldMkLst>
        <pc:spChg chg="mod">
          <ac:chgData name="DSA - Beatriz de Albuquerque Ozorio Rago" userId="073f1caa-c851-4470-85c4-4d504c612eb8" providerId="ADAL" clId="{A95403CB-307F-4ECE-96C4-D1B54FA6853D}" dt="2025-09-18T19:28:26.691" v="5" actId="20577"/>
          <ac:spMkLst>
            <pc:docMk/>
            <pc:sldMk cId="2719610061" sldId="267"/>
            <ac:spMk id="4" creationId="{EE6372CF-5C77-A6A1-A7B0-CDF18577816F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8:39.948" v="7" actId="20577"/>
        <pc:sldMkLst>
          <pc:docMk/>
          <pc:sldMk cId="2611244559" sldId="268"/>
        </pc:sldMkLst>
        <pc:spChg chg="mod">
          <ac:chgData name="DSA - Beatriz de Albuquerque Ozorio Rago" userId="073f1caa-c851-4470-85c4-4d504c612eb8" providerId="ADAL" clId="{A95403CB-307F-4ECE-96C4-D1B54FA6853D}" dt="2025-09-18T19:28:39.948" v="7" actId="20577"/>
          <ac:spMkLst>
            <pc:docMk/>
            <pc:sldMk cId="2611244559" sldId="268"/>
            <ac:spMk id="4" creationId="{B5E107D3-89E3-4C7C-4C92-B32B1BDA4801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8:44.886" v="8" actId="20577"/>
        <pc:sldMkLst>
          <pc:docMk/>
          <pc:sldMk cId="211056853" sldId="269"/>
        </pc:sldMkLst>
        <pc:spChg chg="mod">
          <ac:chgData name="DSA - Beatriz de Albuquerque Ozorio Rago" userId="073f1caa-c851-4470-85c4-4d504c612eb8" providerId="ADAL" clId="{A95403CB-307F-4ECE-96C4-D1B54FA6853D}" dt="2025-09-18T19:28:44.886" v="8" actId="20577"/>
          <ac:spMkLst>
            <pc:docMk/>
            <pc:sldMk cId="211056853" sldId="269"/>
            <ac:spMk id="2" creationId="{4F8A8815-5A4E-E7EA-668D-68BBF56F49BF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8:55.128" v="9" actId="20577"/>
        <pc:sldMkLst>
          <pc:docMk/>
          <pc:sldMk cId="2037560338" sldId="271"/>
        </pc:sldMkLst>
        <pc:spChg chg="mod">
          <ac:chgData name="DSA - Beatriz de Albuquerque Ozorio Rago" userId="073f1caa-c851-4470-85c4-4d504c612eb8" providerId="ADAL" clId="{A95403CB-307F-4ECE-96C4-D1B54FA6853D}" dt="2025-09-18T19:28:55.128" v="9" actId="20577"/>
          <ac:spMkLst>
            <pc:docMk/>
            <pc:sldMk cId="2037560338" sldId="271"/>
            <ac:spMk id="3" creationId="{77872D40-C4C0-2371-5F1E-18DD41B03027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9:00.564" v="10" actId="20577"/>
        <pc:sldMkLst>
          <pc:docMk/>
          <pc:sldMk cId="1211319329" sldId="272"/>
        </pc:sldMkLst>
        <pc:spChg chg="mod">
          <ac:chgData name="DSA - Beatriz de Albuquerque Ozorio Rago" userId="073f1caa-c851-4470-85c4-4d504c612eb8" providerId="ADAL" clId="{A95403CB-307F-4ECE-96C4-D1B54FA6853D}" dt="2025-09-18T19:29:00.564" v="10" actId="20577"/>
          <ac:spMkLst>
            <pc:docMk/>
            <pc:sldMk cId="1211319329" sldId="272"/>
            <ac:spMk id="2" creationId="{5D0FF92A-98FD-07A7-ADB0-E9D3C9DEFDD5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8:07.667" v="3" actId="20577"/>
        <pc:sldMkLst>
          <pc:docMk/>
          <pc:sldMk cId="2014331520" sldId="275"/>
        </pc:sldMkLst>
        <pc:spChg chg="mod">
          <ac:chgData name="DSA - Beatriz de Albuquerque Ozorio Rago" userId="073f1caa-c851-4470-85c4-4d504c612eb8" providerId="ADAL" clId="{A95403CB-307F-4ECE-96C4-D1B54FA6853D}" dt="2025-09-18T19:28:07.667" v="3" actId="20577"/>
          <ac:spMkLst>
            <pc:docMk/>
            <pc:sldMk cId="2014331520" sldId="275"/>
            <ac:spMk id="5" creationId="{2DCE6FC0-5BCD-250B-A207-69256877F4FD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9:05.164" v="11" actId="20577"/>
        <pc:sldMkLst>
          <pc:docMk/>
          <pc:sldMk cId="2155689980" sldId="276"/>
        </pc:sldMkLst>
        <pc:spChg chg="mod">
          <ac:chgData name="DSA - Beatriz de Albuquerque Ozorio Rago" userId="073f1caa-c851-4470-85c4-4d504c612eb8" providerId="ADAL" clId="{A95403CB-307F-4ECE-96C4-D1B54FA6853D}" dt="2025-09-18T19:29:05.164" v="11" actId="20577"/>
          <ac:spMkLst>
            <pc:docMk/>
            <pc:sldMk cId="2155689980" sldId="276"/>
            <ac:spMk id="3" creationId="{E5B5DE74-2484-B3DF-B59C-09B8CFCCDB69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9:09.611" v="12" actId="20577"/>
        <pc:sldMkLst>
          <pc:docMk/>
          <pc:sldMk cId="2472800805" sldId="277"/>
        </pc:sldMkLst>
        <pc:spChg chg="mod">
          <ac:chgData name="DSA - Beatriz de Albuquerque Ozorio Rago" userId="073f1caa-c851-4470-85c4-4d504c612eb8" providerId="ADAL" clId="{A95403CB-307F-4ECE-96C4-D1B54FA6853D}" dt="2025-09-18T19:29:09.611" v="12" actId="20577"/>
          <ac:spMkLst>
            <pc:docMk/>
            <pc:sldMk cId="2472800805" sldId="277"/>
            <ac:spMk id="2" creationId="{19BB5024-D9A6-ADE5-DCEA-988CCF9F34AB}"/>
          </ac:spMkLst>
        </pc:spChg>
      </pc:sldChg>
    </pc:docChg>
  </pc:docChgLst>
  <pc:docChgLst>
    <pc:chgData name="marcos aurelio gularte de castro" userId="67f50566e2aee3b4" providerId="LiveId" clId="{A257C8B9-23D8-51A9-A383-737C280F27C0}"/>
    <pc:docChg chg="custSel modSld">
      <pc:chgData name="marcos aurelio gularte de castro" userId="67f50566e2aee3b4" providerId="LiveId" clId="{A257C8B9-23D8-51A9-A383-737C280F27C0}" dt="2025-09-22T20:17:28.662" v="5" actId="1076"/>
      <pc:docMkLst>
        <pc:docMk/>
      </pc:docMkLst>
      <pc:sldChg chg="addSp delSp modSp mod setBg chgLayout">
        <pc:chgData name="marcos aurelio gularte de castro" userId="67f50566e2aee3b4" providerId="LiveId" clId="{A257C8B9-23D8-51A9-A383-737C280F27C0}" dt="2025-09-22T20:17:28.662" v="5" actId="1076"/>
        <pc:sldMkLst>
          <pc:docMk/>
          <pc:sldMk cId="2014331520" sldId="275"/>
        </pc:sldMkLst>
        <pc:spChg chg="add del mod">
          <ac:chgData name="marcos aurelio gularte de castro" userId="67f50566e2aee3b4" providerId="LiveId" clId="{A257C8B9-23D8-51A9-A383-737C280F27C0}" dt="2025-09-22T20:17:13.164" v="0" actId="6264"/>
          <ac:spMkLst>
            <pc:docMk/>
            <pc:sldMk cId="2014331520" sldId="275"/>
            <ac:spMk id="2" creationId="{604D8801-7139-72F0-D5EE-116C5A56D6F5}"/>
          </ac:spMkLst>
        </pc:spChg>
        <pc:spChg chg="mod ord">
          <ac:chgData name="marcos aurelio gularte de castro" userId="67f50566e2aee3b4" providerId="LiveId" clId="{A257C8B9-23D8-51A9-A383-737C280F27C0}" dt="2025-09-22T20:17:28.662" v="5" actId="1076"/>
          <ac:spMkLst>
            <pc:docMk/>
            <pc:sldMk cId="2014331520" sldId="275"/>
            <ac:spMk id="5" creationId="{2DCE6FC0-5BCD-250B-A207-69256877F4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85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8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0" indent="0" algn="ctr">
              <a:buNone/>
              <a:defRPr sz="2400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0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7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5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EC7EA-2BF9-BC37-C88B-5200AF72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E107D3-89E3-4C7C-4C92-B32B1BDA4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560" y="903979"/>
            <a:ext cx="5778137" cy="5050042"/>
          </a:xfrm>
        </p:spPr>
        <p:txBody>
          <a:bodyPr>
            <a:normAutofit/>
          </a:bodyPr>
          <a:lstStyle/>
          <a:p>
            <a:pPr lvl="1"/>
            <a:r>
              <a:rPr lang="pt-BR" sz="4400" b="0" dirty="0">
                <a:solidFill>
                  <a:schemeClr val="tx1"/>
                </a:solidFill>
              </a:rPr>
              <a:t>O foco da profecia é </a:t>
            </a:r>
            <a:r>
              <a:rPr lang="pt-BR" sz="4400" dirty="0">
                <a:solidFill>
                  <a:schemeClr val="accent2">
                    <a:lumMod val="75000"/>
                  </a:schemeClr>
                </a:solidFill>
              </a:rPr>
              <a:t>Cristo</a:t>
            </a:r>
            <a:r>
              <a:rPr lang="pt-BR" sz="4400" b="0" dirty="0">
                <a:solidFill>
                  <a:schemeClr val="tx1"/>
                </a:solidFill>
              </a:rPr>
              <a:t>, não João.</a:t>
            </a:r>
          </a:p>
        </p:txBody>
      </p:sp>
    </p:spTree>
    <p:extLst>
      <p:ext uri="{BB962C8B-B14F-4D97-AF65-F5344CB8AC3E}">
        <p14:creationId xmlns:p14="http://schemas.microsoft.com/office/powerpoint/2010/main" val="26112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9E7CB-E491-5CD7-6F0C-88DF4C73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4F8A8815-5A4E-E7EA-668D-68BBF56F49BF}"/>
              </a:ext>
            </a:extLst>
          </p:cNvPr>
          <p:cNvSpPr txBox="1">
            <a:spLocks/>
          </p:cNvSpPr>
          <p:nvPr/>
        </p:nvSpPr>
        <p:spPr>
          <a:xfrm>
            <a:off x="5709078" y="733425"/>
            <a:ext cx="5867879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pt-BR" sz="4000" i="0" dirty="0"/>
              <a:t>O Espírito traz lembrança das promessas antigas.</a:t>
            </a:r>
          </a:p>
        </p:txBody>
      </p:sp>
    </p:spTree>
    <p:extLst>
      <p:ext uri="{BB962C8B-B14F-4D97-AF65-F5344CB8AC3E}">
        <p14:creationId xmlns:p14="http://schemas.microsoft.com/office/powerpoint/2010/main" val="2110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59108-F86B-C282-973E-93C2D7480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FFCC21C7-6911-69AF-0C90-7F66FC11335C}"/>
              </a:ext>
            </a:extLst>
          </p:cNvPr>
          <p:cNvSpPr txBox="1">
            <a:spLocks/>
          </p:cNvSpPr>
          <p:nvPr/>
        </p:nvSpPr>
        <p:spPr>
          <a:xfrm>
            <a:off x="555171" y="733425"/>
            <a:ext cx="5943600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pt-BR" sz="3600" i="0" dirty="0"/>
              <a:t>O objetivo da salvação: </a:t>
            </a:r>
            <a:r>
              <a:rPr lang="pt-BR" sz="3600" b="1" i="0" dirty="0">
                <a:solidFill>
                  <a:schemeClr val="accent2">
                    <a:lumMod val="75000"/>
                  </a:schemeClr>
                </a:solidFill>
              </a:rPr>
              <a:t>libertar-nos para servirmos com santidade e justiça</a:t>
            </a:r>
          </a:p>
        </p:txBody>
      </p:sp>
    </p:spTree>
    <p:extLst>
      <p:ext uri="{BB962C8B-B14F-4D97-AF65-F5344CB8AC3E}">
        <p14:creationId xmlns:p14="http://schemas.microsoft.com/office/powerpoint/2010/main" val="1208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6D0B8-C431-CE3C-69D0-7B5BC253A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77872D40-C4C0-2371-5F1E-18DD41B03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329" y="903979"/>
            <a:ext cx="4816928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Espírito nos posiciona na missão de preparar o caminho.</a:t>
            </a:r>
          </a:p>
        </p:txBody>
      </p:sp>
    </p:spTree>
    <p:extLst>
      <p:ext uri="{BB962C8B-B14F-4D97-AF65-F5344CB8AC3E}">
        <p14:creationId xmlns:p14="http://schemas.microsoft.com/office/powerpoint/2010/main" val="20375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F8FB13-B4BF-9B34-A0E1-12E3BBB36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5D0FF92A-98FD-07A7-ADB0-E9D3C9DEF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69" y="2103118"/>
            <a:ext cx="5776574" cy="2413987"/>
          </a:xfrm>
        </p:spPr>
        <p:txBody>
          <a:bodyPr>
            <a:normAutofit/>
          </a:bodyPr>
          <a:lstStyle/>
          <a:p>
            <a:pPr lvl="1"/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O Espírito nos dá identidade e propósito.</a:t>
            </a:r>
          </a:p>
          <a:p>
            <a:pPr lvl="1"/>
            <a:r>
              <a:rPr lang="pt-BR" sz="2800" b="0" i="1" dirty="0">
                <a:solidFill>
                  <a:schemeClr val="tx1"/>
                </a:solidFill>
              </a:rPr>
              <a:t>“Tu, menino, serás chamado profeta do Altíssimo.”</a:t>
            </a:r>
          </a:p>
        </p:txBody>
      </p:sp>
    </p:spTree>
    <p:extLst>
      <p:ext uri="{BB962C8B-B14F-4D97-AF65-F5344CB8AC3E}">
        <p14:creationId xmlns:p14="http://schemas.microsoft.com/office/powerpoint/2010/main" val="12113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6369DB-171A-C76D-F544-ED3A7005C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E5B5DE74-2484-B3DF-B59C-09B8CFCCD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903979"/>
            <a:ext cx="5212080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A missão é preparar o coração das pessoas para Jesus.</a:t>
            </a:r>
          </a:p>
        </p:txBody>
      </p:sp>
    </p:spTree>
    <p:extLst>
      <p:ext uri="{BB962C8B-B14F-4D97-AF65-F5344CB8AC3E}">
        <p14:creationId xmlns:p14="http://schemas.microsoft.com/office/powerpoint/2010/main" val="21556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F4D92A-4266-9709-4732-1D42CC2CC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19BB5024-D9A6-ADE5-DCEA-988CCF9F34AB}"/>
              </a:ext>
            </a:extLst>
          </p:cNvPr>
          <p:cNvSpPr txBox="1">
            <a:spLocks/>
          </p:cNvSpPr>
          <p:nvPr/>
        </p:nvSpPr>
        <p:spPr>
          <a:xfrm>
            <a:off x="433212" y="733425"/>
            <a:ext cx="5934931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pt-BR" sz="3600" b="1" i="0" dirty="0">
                <a:solidFill>
                  <a:schemeClr val="accent2">
                    <a:lumMod val="75000"/>
                  </a:schemeClr>
                </a:solidFill>
              </a:rPr>
              <a:t>O Espírito nos dá sensibilidade para enxergar os que estão nas trevas.</a:t>
            </a:r>
          </a:p>
          <a:p>
            <a:pPr lvl="2"/>
            <a:r>
              <a:rPr lang="pt-BR" dirty="0"/>
              <a:t>“Graças à profunda misericórdia de nosso Deus, pela qual o sol nascente nos visitará do alto.”</a:t>
            </a:r>
          </a:p>
        </p:txBody>
      </p:sp>
    </p:spTree>
    <p:extLst>
      <p:ext uri="{BB962C8B-B14F-4D97-AF65-F5344CB8AC3E}">
        <p14:creationId xmlns:p14="http://schemas.microsoft.com/office/powerpoint/2010/main" val="24728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FCAA92-575A-A3D2-F7E9-197A5626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F0766520-A2CE-AF61-A16C-C53960B9E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143" y="505703"/>
            <a:ext cx="5101085" cy="936156"/>
          </a:xfrm>
        </p:spPr>
        <p:txBody>
          <a:bodyPr>
            <a:noAutofit/>
          </a:bodyPr>
          <a:lstStyle/>
          <a:p>
            <a:pPr lvl="1"/>
            <a:r>
              <a:rPr lang="pt-BR" sz="3600" dirty="0">
                <a:solidFill>
                  <a:schemeClr val="accent2">
                    <a:lumMod val="75000"/>
                  </a:schemeClr>
                </a:solidFill>
              </a:rPr>
              <a:t>APLICAÇÃO PRÁTICA</a:t>
            </a:r>
          </a:p>
        </p:txBody>
      </p:sp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1462F910-5CE8-E183-3FE9-DAC6C6CAEA17}"/>
              </a:ext>
            </a:extLst>
          </p:cNvPr>
          <p:cNvSpPr txBox="1">
            <a:spLocks/>
          </p:cNvSpPr>
          <p:nvPr/>
        </p:nvSpPr>
        <p:spPr>
          <a:xfrm>
            <a:off x="5653177" y="1441859"/>
            <a:ext cx="6193766" cy="505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2700" b="0" dirty="0">
                <a:solidFill>
                  <a:schemeClr val="tx1"/>
                </a:solidFill>
              </a:rPr>
              <a:t>Há quanto tempo sua fé está em silêncio? O Espírito quer encher sua boca de louvor e profecia.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2700" b="0" dirty="0">
                <a:solidFill>
                  <a:schemeClr val="tx1"/>
                </a:solidFill>
              </a:rPr>
              <a:t>Você reconhece a visitação de Deus em sua vida e na vida dos outros?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2700" b="0" dirty="0">
                <a:solidFill>
                  <a:schemeClr val="tx1"/>
                </a:solidFill>
              </a:rPr>
              <a:t>Tem vivido a salvação como liberdade para servir com santidade?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2700" b="0" dirty="0">
                <a:solidFill>
                  <a:schemeClr val="tx1"/>
                </a:solidFill>
              </a:rPr>
              <a:t>Está preparado para ser um João? Alguém que prepara o caminho para Jesus no coração das pessoas?</a:t>
            </a:r>
          </a:p>
        </p:txBody>
      </p:sp>
    </p:spTree>
    <p:extLst>
      <p:ext uri="{BB962C8B-B14F-4D97-AF65-F5344CB8AC3E}">
        <p14:creationId xmlns:p14="http://schemas.microsoft.com/office/powerpoint/2010/main" val="10758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255A1-5F31-6149-D1ED-24CD67B0C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34DF5754-CF24-8853-1B90-6691AB391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55" y="903979"/>
            <a:ext cx="5778137" cy="5050042"/>
          </a:xfrm>
        </p:spPr>
        <p:txBody>
          <a:bodyPr>
            <a:normAutofit/>
          </a:bodyPr>
          <a:lstStyle/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3200" b="0" dirty="0">
                <a:solidFill>
                  <a:schemeClr val="tx1"/>
                </a:solidFill>
              </a:rPr>
              <a:t>Veja Jesus como Salvador, mesmo antes dos milagres.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3200" b="0" dirty="0">
                <a:solidFill>
                  <a:schemeClr val="tx1"/>
                </a:solidFill>
              </a:rPr>
              <a:t>Sirva a Deus todos os dias com justiça e santidade.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3200" b="0" dirty="0">
                <a:solidFill>
                  <a:schemeClr val="tx1"/>
                </a:solidFill>
              </a:rPr>
              <a:t>Seja luz para os que andam em trevas.</a:t>
            </a:r>
          </a:p>
        </p:txBody>
      </p:sp>
    </p:spTree>
    <p:extLst>
      <p:ext uri="{BB962C8B-B14F-4D97-AF65-F5344CB8AC3E}">
        <p14:creationId xmlns:p14="http://schemas.microsoft.com/office/powerpoint/2010/main" val="38687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4</a:t>
            </a:r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89406C4-097F-AA7B-CCEC-10A6C53B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930" y="2537920"/>
            <a:ext cx="5446304" cy="23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Vertical 3">
            <a:extLst>
              <a:ext uri="{FF2B5EF4-FFF2-40B4-BE49-F238E27FC236}">
                <a16:creationId xmlns:a16="http://schemas.microsoft.com/office/drawing/2014/main" id="{DA3CE2B4-5C2D-8249-699E-735B3B606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699" y="1247504"/>
            <a:ext cx="10030098" cy="4572000"/>
          </a:xfrm>
        </p:spPr>
        <p:txBody>
          <a:bodyPr/>
          <a:lstStyle/>
          <a:p>
            <a:r>
              <a:rPr lang="pt-BR" dirty="0"/>
              <a:t>“Zacarias, o pai de João, cheio do Espírito Santo, profetizou, dizendo: ‘Bendito seja o Senhor, Deus de Israel, porque visitou e redimiu o seu povo’ [...]”</a:t>
            </a:r>
          </a:p>
          <a:p>
            <a:pPr lvl="1"/>
            <a:r>
              <a:rPr lang="pt-BR" dirty="0"/>
              <a:t>Lucas 1:67-79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900B35-C2F4-69E4-3DD9-02D4E73F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572" y="1766816"/>
            <a:ext cx="5973033" cy="2743201"/>
          </a:xfrm>
        </p:spPr>
        <p:txBody>
          <a:bodyPr>
            <a:normAutofit/>
          </a:bodyPr>
          <a:lstStyle/>
          <a:p>
            <a:pPr lvl="1"/>
            <a:r>
              <a:rPr lang="pt-BR" sz="3600" dirty="0"/>
              <a:t>O Espírito Santo transformou o silêncio da dúvida no cântico da fé.</a:t>
            </a:r>
          </a:p>
          <a:p>
            <a:pPr lvl="1"/>
            <a:r>
              <a:rPr lang="pt-BR" sz="2800" b="0" dirty="0">
                <a:solidFill>
                  <a:schemeClr val="tx1"/>
                </a:solidFill>
              </a:rPr>
              <a:t>E Ele quer fazer o mesmo com você.</a:t>
            </a:r>
          </a:p>
        </p:txBody>
      </p:sp>
    </p:spTree>
    <p:extLst>
      <p:ext uri="{BB962C8B-B14F-4D97-AF65-F5344CB8AC3E}">
        <p14:creationId xmlns:p14="http://schemas.microsoft.com/office/powerpoint/2010/main" val="41979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14E71-AA03-A979-BEF4-FDEACB88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CC7408-5F0D-D511-88AF-38BB3A003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10" y="903979"/>
            <a:ext cx="5007484" cy="5050042"/>
          </a:xfrm>
        </p:spPr>
        <p:txBody>
          <a:bodyPr>
            <a:normAutofit/>
          </a:bodyPr>
          <a:lstStyle/>
          <a:p>
            <a:pPr lvl="1"/>
            <a:r>
              <a:rPr lang="pt-BR" sz="3600" dirty="0"/>
              <a:t>ZACARIAS FOI CHEIO DO ESPÍRITO APÓS UM TEMPO DE SILÊNCIO.</a:t>
            </a:r>
          </a:p>
        </p:txBody>
      </p:sp>
    </p:spTree>
    <p:extLst>
      <p:ext uri="{BB962C8B-B14F-4D97-AF65-F5344CB8AC3E}">
        <p14:creationId xmlns:p14="http://schemas.microsoft.com/office/powerpoint/2010/main" val="9547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9FF88-8FC5-50ED-BB32-2B2139BAF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2DCE6FC0-5BCD-250B-A207-69256877F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34999"/>
            <a:ext cx="4868808" cy="5337175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O silêncio imposto foi pedagógico.</a:t>
            </a:r>
          </a:p>
        </p:txBody>
      </p:sp>
    </p:spTree>
    <p:extLst>
      <p:ext uri="{BB962C8B-B14F-4D97-AF65-F5344CB8AC3E}">
        <p14:creationId xmlns:p14="http://schemas.microsoft.com/office/powerpoint/2010/main" val="20143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3B6C0-BF89-F9A2-FC89-296D1DBB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255B1F-5E84-7BF5-0FE4-52751251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59" y="1065344"/>
            <a:ext cx="5726219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Espírito Santo veio sobre ele como resposta à fé restaurada.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018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D2448-A88B-B1C4-CD4B-E968B86C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6372CF-5C77-A6A1-A7B0-CDF18577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6015" y="903979"/>
            <a:ext cx="6014152" cy="5050042"/>
          </a:xfrm>
        </p:spPr>
        <p:txBody>
          <a:bodyPr>
            <a:normAutofit/>
          </a:bodyPr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Ser cheio do Espírito é receber clareza espiritual para interpretar a realidade.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DD7CF-DBAB-1351-AB93-176A51FE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C600C8-5D89-9364-B3B3-055F5B7D2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83" y="619125"/>
            <a:ext cx="5061960" cy="5391150"/>
          </a:xfrm>
        </p:spPr>
        <p:txBody>
          <a:bodyPr>
            <a:normAutofit/>
          </a:bodyPr>
          <a:lstStyle/>
          <a:p>
            <a:pPr lvl="1"/>
            <a:r>
              <a:rPr lang="pt-BR" sz="3600" dirty="0">
                <a:solidFill>
                  <a:schemeClr val="accent2">
                    <a:lumMod val="75000"/>
                  </a:schemeClr>
                </a:solidFill>
              </a:rPr>
              <a:t>A BOCA CHEIA DO ESPÍRITO ANUNCIA A SALVAÇÃO DE DEUS.</a:t>
            </a:r>
          </a:p>
        </p:txBody>
      </p:sp>
    </p:spTree>
    <p:extLst>
      <p:ext uri="{BB962C8B-B14F-4D97-AF65-F5344CB8AC3E}">
        <p14:creationId xmlns:p14="http://schemas.microsoft.com/office/powerpoint/2010/main" val="4220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7C09D6F2-DAE6-424D-B583-9E979462E0C7}"/>
</file>

<file path=customXml/itemProps2.xml><?xml version="1.0" encoding="utf-8"?>
<ds:datastoreItem xmlns:ds="http://schemas.openxmlformats.org/officeDocument/2006/customXml" ds:itemID="{9BEBE81A-D41A-4A43-ACA1-AE073D0A69BD}"/>
</file>

<file path=customXml/itemProps3.xml><?xml version="1.0" encoding="utf-8"?>
<ds:datastoreItem xmlns:ds="http://schemas.openxmlformats.org/officeDocument/2006/customXml" ds:itemID="{9C8EB202-4C3E-47E4-9D00-3CBB4380E010}"/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316</Words>
  <Application>Microsoft Macintosh PowerPoint</Application>
  <PresentationFormat>Widescreen</PresentationFormat>
  <Paragraphs>29</Paragraphs>
  <Slides>19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Fonte do Sistema Regular</vt:lpstr>
      <vt:lpstr>Tema do Office</vt:lpstr>
      <vt:lpstr>Apresentação do PowerPoint</vt:lpstr>
      <vt:lpstr>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3</cp:revision>
  <dcterms:created xsi:type="dcterms:W3CDTF">2025-08-26T18:56:55Z</dcterms:created>
  <dcterms:modified xsi:type="dcterms:W3CDTF">2025-09-22T20:17:38Z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