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60" r:id="rId4"/>
    <p:sldId id="258" r:id="rId5"/>
    <p:sldId id="262" r:id="rId6"/>
    <p:sldId id="275" r:id="rId7"/>
    <p:sldId id="265" r:id="rId8"/>
    <p:sldId id="267" r:id="rId9"/>
    <p:sldId id="264" r:id="rId10"/>
    <p:sldId id="268" r:id="rId11"/>
    <p:sldId id="269" r:id="rId12"/>
    <p:sldId id="270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6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7D1C2F-F60B-7244-A4C4-82E965DFA4E5}" v="7" dt="2025-09-22T20:30:05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/>
    <p:restoredTop sz="94694"/>
  </p:normalViewPr>
  <p:slideViewPr>
    <p:cSldViewPr snapToGrid="0">
      <p:cViewPr varScale="1">
        <p:scale>
          <a:sx n="105" d="100"/>
          <a:sy n="105" d="100"/>
        </p:scale>
        <p:origin x="200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073f1caa-c851-4470-85c4-4d504c612eb8" providerId="ADAL" clId="{A95403CB-307F-4ECE-96C4-D1B54FA6853D}"/>
    <pc:docChg chg="modSld">
      <pc:chgData name="DSA - Beatriz de Albuquerque Ozorio Rago" userId="073f1caa-c851-4470-85c4-4d504c612eb8" providerId="ADAL" clId="{A95403CB-307F-4ECE-96C4-D1B54FA6853D}" dt="2025-09-18T19:36:53.572" v="46" actId="20577"/>
      <pc:docMkLst>
        <pc:docMk/>
      </pc:docMkLst>
      <pc:sldChg chg="modSp mod">
        <pc:chgData name="DSA - Beatriz de Albuquerque Ozorio Rago" userId="073f1caa-c851-4470-85c4-4d504c612eb8" providerId="ADAL" clId="{A95403CB-307F-4ECE-96C4-D1B54FA6853D}" dt="2025-09-18T19:33:58.063" v="3" actId="14100"/>
        <pc:sldMkLst>
          <pc:docMk/>
          <pc:sldMk cId="4197914672" sldId="258"/>
        </pc:sldMkLst>
        <pc:spChg chg="mod">
          <ac:chgData name="DSA - Beatriz de Albuquerque Ozorio Rago" userId="073f1caa-c851-4470-85c4-4d504c612eb8" providerId="ADAL" clId="{A95403CB-307F-4ECE-96C4-D1B54FA6853D}" dt="2025-09-18T19:33:58.063" v="3" actId="14100"/>
          <ac:spMkLst>
            <pc:docMk/>
            <pc:sldMk cId="4197914672" sldId="258"/>
            <ac:spMk id="4" creationId="{A8900B35-C2F4-69E4-3DD9-02D4E73FF947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35:02.761" v="12" actId="20577"/>
        <pc:sldMkLst>
          <pc:docMk/>
          <pc:sldMk cId="4220110742" sldId="264"/>
        </pc:sldMkLst>
        <pc:spChg chg="mod">
          <ac:chgData name="DSA - Beatriz de Albuquerque Ozorio Rago" userId="073f1caa-c851-4470-85c4-4d504c612eb8" providerId="ADAL" clId="{A95403CB-307F-4ECE-96C4-D1B54FA6853D}" dt="2025-09-18T19:35:02.761" v="12" actId="20577"/>
          <ac:spMkLst>
            <pc:docMk/>
            <pc:sldMk cId="4220110742" sldId="264"/>
            <ac:spMk id="4" creationId="{85C600C8-5D89-9364-B3B3-055F5B7D2AAA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34:54.953" v="11" actId="20577"/>
        <pc:sldMkLst>
          <pc:docMk/>
          <pc:sldMk cId="2719610061" sldId="267"/>
        </pc:sldMkLst>
        <pc:spChg chg="mod">
          <ac:chgData name="DSA - Beatriz de Albuquerque Ozorio Rago" userId="073f1caa-c851-4470-85c4-4d504c612eb8" providerId="ADAL" clId="{A95403CB-307F-4ECE-96C4-D1B54FA6853D}" dt="2025-09-18T19:34:54.953" v="11" actId="20577"/>
          <ac:spMkLst>
            <pc:docMk/>
            <pc:sldMk cId="2719610061" sldId="267"/>
            <ac:spMk id="4" creationId="{EE6372CF-5C77-A6A1-A7B0-CDF18577816F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35:11.439" v="13" actId="20577"/>
        <pc:sldMkLst>
          <pc:docMk/>
          <pc:sldMk cId="2611244559" sldId="268"/>
        </pc:sldMkLst>
        <pc:spChg chg="mod">
          <ac:chgData name="DSA - Beatriz de Albuquerque Ozorio Rago" userId="073f1caa-c851-4470-85c4-4d504c612eb8" providerId="ADAL" clId="{A95403CB-307F-4ECE-96C4-D1B54FA6853D}" dt="2025-09-18T19:35:11.439" v="13" actId="20577"/>
          <ac:spMkLst>
            <pc:docMk/>
            <pc:sldMk cId="2611244559" sldId="268"/>
            <ac:spMk id="4" creationId="{B5E107D3-89E3-4C7C-4C92-B32B1BDA4801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36:02.267" v="39" actId="20577"/>
        <pc:sldMkLst>
          <pc:docMk/>
          <pc:sldMk cId="120859975" sldId="270"/>
        </pc:sldMkLst>
        <pc:spChg chg="mod">
          <ac:chgData name="DSA - Beatriz de Albuquerque Ozorio Rago" userId="073f1caa-c851-4470-85c4-4d504c612eb8" providerId="ADAL" clId="{A95403CB-307F-4ECE-96C4-D1B54FA6853D}" dt="2025-09-18T19:36:02.267" v="39" actId="20577"/>
          <ac:spMkLst>
            <pc:docMk/>
            <pc:sldMk cId="120859975" sldId="270"/>
            <ac:spMk id="2" creationId="{FFCC21C7-6911-69AF-0C90-7F66FC11335C}"/>
          </ac:spMkLst>
        </pc:spChg>
      </pc:sldChg>
      <pc:sldChg chg="modSp">
        <pc:chgData name="DSA - Beatriz de Albuquerque Ozorio Rago" userId="073f1caa-c851-4470-85c4-4d504c612eb8" providerId="ADAL" clId="{A95403CB-307F-4ECE-96C4-D1B54FA6853D}" dt="2025-09-18T19:34:41.817" v="10" actId="6549"/>
        <pc:sldMkLst>
          <pc:docMk/>
          <pc:sldMk cId="2014331520" sldId="275"/>
        </pc:sldMkLst>
        <pc:spChg chg="mod">
          <ac:chgData name="DSA - Beatriz de Albuquerque Ozorio Rago" userId="073f1caa-c851-4470-85c4-4d504c612eb8" providerId="ADAL" clId="{A95403CB-307F-4ECE-96C4-D1B54FA6853D}" dt="2025-09-18T19:34:41.817" v="10" actId="6549"/>
          <ac:spMkLst>
            <pc:docMk/>
            <pc:sldMk cId="2014331520" sldId="275"/>
            <ac:spMk id="5" creationId="{2DCE6FC0-5BCD-250B-A207-69256877F4FD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35:37.518" v="23" actId="20577"/>
        <pc:sldMkLst>
          <pc:docMk/>
          <pc:sldMk cId="319974183" sldId="279"/>
        </pc:sldMkLst>
        <pc:spChg chg="mod">
          <ac:chgData name="DSA - Beatriz de Albuquerque Ozorio Rago" userId="073f1caa-c851-4470-85c4-4d504c612eb8" providerId="ADAL" clId="{A95403CB-307F-4ECE-96C4-D1B54FA6853D}" dt="2025-09-18T19:35:37.518" v="23" actId="20577"/>
          <ac:spMkLst>
            <pc:docMk/>
            <pc:sldMk cId="319974183" sldId="279"/>
            <ac:spMk id="2" creationId="{919D78FA-A679-97C7-F12E-5CD4163844D6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35:29.705" v="15" actId="20577"/>
        <pc:sldMkLst>
          <pc:docMk/>
          <pc:sldMk cId="2439503403" sldId="280"/>
        </pc:sldMkLst>
        <pc:spChg chg="mod">
          <ac:chgData name="DSA - Beatriz de Albuquerque Ozorio Rago" userId="073f1caa-c851-4470-85c4-4d504c612eb8" providerId="ADAL" clId="{A95403CB-307F-4ECE-96C4-D1B54FA6853D}" dt="2025-09-18T19:35:29.705" v="15" actId="20577"/>
          <ac:spMkLst>
            <pc:docMk/>
            <pc:sldMk cId="2439503403" sldId="280"/>
            <ac:spMk id="2" creationId="{40C15D12-3798-310D-D9C1-8C42A4117FD1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36:20.831" v="40" actId="20577"/>
        <pc:sldMkLst>
          <pc:docMk/>
          <pc:sldMk cId="1149881886" sldId="282"/>
        </pc:sldMkLst>
        <pc:spChg chg="mod">
          <ac:chgData name="DSA - Beatriz de Albuquerque Ozorio Rago" userId="073f1caa-c851-4470-85c4-4d504c612eb8" providerId="ADAL" clId="{A95403CB-307F-4ECE-96C4-D1B54FA6853D}" dt="2025-09-18T19:36:20.831" v="40" actId="20577"/>
          <ac:spMkLst>
            <pc:docMk/>
            <pc:sldMk cId="1149881886" sldId="282"/>
            <ac:spMk id="4" creationId="{EAD83A44-1BB6-8D77-F9E4-085B4D18EA7E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36:29.274" v="41" actId="20577"/>
        <pc:sldMkLst>
          <pc:docMk/>
          <pc:sldMk cId="1397439520" sldId="283"/>
        </pc:sldMkLst>
        <pc:spChg chg="mod">
          <ac:chgData name="DSA - Beatriz de Albuquerque Ozorio Rago" userId="073f1caa-c851-4470-85c4-4d504c612eb8" providerId="ADAL" clId="{A95403CB-307F-4ECE-96C4-D1B54FA6853D}" dt="2025-09-18T19:36:29.274" v="41" actId="20577"/>
          <ac:spMkLst>
            <pc:docMk/>
            <pc:sldMk cId="1397439520" sldId="283"/>
            <ac:spMk id="4" creationId="{9D64F223-A282-EC2C-C194-D05447F59A10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36:39.877" v="42" actId="20577"/>
        <pc:sldMkLst>
          <pc:docMk/>
          <pc:sldMk cId="2958750179" sldId="284"/>
        </pc:sldMkLst>
        <pc:spChg chg="mod">
          <ac:chgData name="DSA - Beatriz de Albuquerque Ozorio Rago" userId="073f1caa-c851-4470-85c4-4d504c612eb8" providerId="ADAL" clId="{A95403CB-307F-4ECE-96C4-D1B54FA6853D}" dt="2025-09-18T19:36:39.877" v="42" actId="20577"/>
          <ac:spMkLst>
            <pc:docMk/>
            <pc:sldMk cId="2958750179" sldId="284"/>
            <ac:spMk id="4" creationId="{8A6C4D0A-C4EB-7BC5-0E8D-51C950C9D792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36:53.572" v="46" actId="20577"/>
        <pc:sldMkLst>
          <pc:docMk/>
          <pc:sldMk cId="582642134" sldId="285"/>
        </pc:sldMkLst>
        <pc:spChg chg="mod">
          <ac:chgData name="DSA - Beatriz de Albuquerque Ozorio Rago" userId="073f1caa-c851-4470-85c4-4d504c612eb8" providerId="ADAL" clId="{A95403CB-307F-4ECE-96C4-D1B54FA6853D}" dt="2025-09-18T19:36:53.572" v="46" actId="20577"/>
          <ac:spMkLst>
            <pc:docMk/>
            <pc:sldMk cId="582642134" sldId="285"/>
            <ac:spMk id="4" creationId="{1C4BA231-11AB-B867-A442-E0EBB806FEB8}"/>
          </ac:spMkLst>
        </pc:spChg>
      </pc:sldChg>
    </pc:docChg>
  </pc:docChgLst>
  <pc:docChgLst>
    <pc:chgData name="marcos aurelio gularte de castro" userId="67f50566e2aee3b4" providerId="LiveId" clId="{A257C8B9-23D8-51A9-A383-737C280F27C0}"/>
    <pc:docChg chg="modSld">
      <pc:chgData name="marcos aurelio gularte de castro" userId="67f50566e2aee3b4" providerId="LiveId" clId="{A257C8B9-23D8-51A9-A383-737C280F27C0}" dt="2025-09-22T20:30:05.015" v="9"/>
      <pc:docMkLst>
        <pc:docMk/>
      </pc:docMkLst>
      <pc:sldChg chg="setBg">
        <pc:chgData name="marcos aurelio gularte de castro" userId="67f50566e2aee3b4" providerId="LiveId" clId="{A257C8B9-23D8-51A9-A383-737C280F27C0}" dt="2025-09-22T20:29:20.687" v="1"/>
        <pc:sldMkLst>
          <pc:docMk/>
          <pc:sldMk cId="954708225" sldId="262"/>
        </pc:sldMkLst>
      </pc:sldChg>
      <pc:sldChg chg="modSp mod setBg">
        <pc:chgData name="marcos aurelio gularte de castro" userId="67f50566e2aee3b4" providerId="LiveId" clId="{A257C8B9-23D8-51A9-A383-737C280F27C0}" dt="2025-09-22T20:30:05.015" v="9"/>
        <pc:sldMkLst>
          <pc:docMk/>
          <pc:sldMk cId="2014331520" sldId="275"/>
        </pc:sldMkLst>
        <pc:spChg chg="mod">
          <ac:chgData name="marcos aurelio gularte de castro" userId="67f50566e2aee3b4" providerId="LiveId" clId="{A257C8B9-23D8-51A9-A383-737C280F27C0}" dt="2025-09-22T20:29:40.643" v="7" actId="1076"/>
          <ac:spMkLst>
            <pc:docMk/>
            <pc:sldMk cId="2014331520" sldId="275"/>
            <ac:spMk id="5" creationId="{2DCE6FC0-5BCD-250B-A207-69256877F4F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89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85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81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0" indent="0" algn="ctr">
              <a:buNone/>
              <a:defRPr sz="2400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0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7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87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5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5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EC7EA-2BF9-BC37-C88B-5200AF72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E107D3-89E3-4C7C-4C92-B32B1BDA4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560" y="903979"/>
            <a:ext cx="5778137" cy="5050042"/>
          </a:xfrm>
        </p:spPr>
        <p:txBody>
          <a:bodyPr>
            <a:normAutofit/>
          </a:bodyPr>
          <a:lstStyle/>
          <a:p>
            <a:pPr lvl="1"/>
            <a:r>
              <a:rPr lang="pt-BR" sz="4800" dirty="0">
                <a:solidFill>
                  <a:schemeClr val="accent2">
                    <a:lumMod val="75000"/>
                  </a:schemeClr>
                </a:solidFill>
              </a:rPr>
              <a:t>O Espírito gera esperança viva.</a:t>
            </a:r>
          </a:p>
        </p:txBody>
      </p:sp>
    </p:spTree>
    <p:extLst>
      <p:ext uri="{BB962C8B-B14F-4D97-AF65-F5344CB8AC3E}">
        <p14:creationId xmlns:p14="http://schemas.microsoft.com/office/powerpoint/2010/main" val="26112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9E7CB-E491-5CD7-6F0C-88DF4C73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>
            <a:extLst>
              <a:ext uri="{FF2B5EF4-FFF2-40B4-BE49-F238E27FC236}">
                <a16:creationId xmlns:a16="http://schemas.microsoft.com/office/drawing/2014/main" id="{F0CD6355-D00F-5F8E-28D7-484401CEA1AF}"/>
              </a:ext>
            </a:extLst>
          </p:cNvPr>
          <p:cNvSpPr txBox="1">
            <a:spLocks/>
          </p:cNvSpPr>
          <p:nvPr/>
        </p:nvSpPr>
        <p:spPr>
          <a:xfrm>
            <a:off x="553707" y="903979"/>
            <a:ext cx="5542293" cy="505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600" dirty="0"/>
              <a:t>Um momento conduzido pelo Espírito</a:t>
            </a:r>
            <a:br>
              <a:rPr lang="pt-BR" dirty="0"/>
            </a:br>
            <a:r>
              <a:rPr lang="pt-BR" sz="2800" b="0" i="1" dirty="0">
                <a:solidFill>
                  <a:schemeClr val="tx1"/>
                </a:solidFill>
              </a:rPr>
              <a:t>“Movido pelo Espírito, ele foi ao templo [...] o tomou nos braços e louvou a Deus” (v. 27, 28).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110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59108-F86B-C282-973E-93C2D7480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FFCC21C7-6911-69AF-0C90-7F66FC11335C}"/>
              </a:ext>
            </a:extLst>
          </p:cNvPr>
          <p:cNvSpPr txBox="1">
            <a:spLocks/>
          </p:cNvSpPr>
          <p:nvPr/>
        </p:nvSpPr>
        <p:spPr>
          <a:xfrm>
            <a:off x="502920" y="733425"/>
            <a:ext cx="5992473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742950" algn="l">
              <a:buFont typeface="+mj-lt"/>
              <a:buAutoNum type="arabicPeriod"/>
            </a:pPr>
            <a:r>
              <a:rPr lang="pt-BR" sz="3600" b="1" i="0" dirty="0">
                <a:solidFill>
                  <a:schemeClr val="accent2">
                    <a:lumMod val="75000"/>
                  </a:schemeClr>
                </a:solidFill>
              </a:rPr>
              <a:t>Foi movido pelo Espírito:</a:t>
            </a:r>
            <a:r>
              <a:rPr lang="pt-BR" sz="3600" i="0" dirty="0"/>
              <a:t> </a:t>
            </a:r>
            <a:r>
              <a:rPr lang="pt-BR" sz="3200" i="0" dirty="0"/>
              <a:t>Essa não foi uma decisão com base em rotina ou conveniência.</a:t>
            </a:r>
            <a:endParaRPr lang="pt-BR" sz="3600" b="1" i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FDC90B-B203-E601-B343-009A5797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919D78FA-A679-97C7-F12E-5CD4163844D6}"/>
              </a:ext>
            </a:extLst>
          </p:cNvPr>
          <p:cNvSpPr txBox="1">
            <a:spLocks/>
          </p:cNvSpPr>
          <p:nvPr/>
        </p:nvSpPr>
        <p:spPr>
          <a:xfrm>
            <a:off x="502920" y="733425"/>
            <a:ext cx="6315892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742950" algn="l">
              <a:buFont typeface="+mj-lt"/>
              <a:buAutoNum type="arabicPeriod" startAt="2"/>
            </a:pPr>
            <a:r>
              <a:rPr lang="pt-BR" sz="3600" b="1" i="0" dirty="0">
                <a:solidFill>
                  <a:schemeClr val="accent2">
                    <a:lumMod val="75000"/>
                  </a:schemeClr>
                </a:solidFill>
              </a:rPr>
              <a:t>Teve sensibilidade espiritual para reconhecer Jesus.</a:t>
            </a:r>
          </a:p>
        </p:txBody>
      </p:sp>
    </p:spTree>
    <p:extLst>
      <p:ext uri="{BB962C8B-B14F-4D97-AF65-F5344CB8AC3E}">
        <p14:creationId xmlns:p14="http://schemas.microsoft.com/office/powerpoint/2010/main" val="3199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F3F77-8455-CE3A-057C-EBF9A9D8E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40C15D12-3798-310D-D9C1-8C42A4117FD1}"/>
              </a:ext>
            </a:extLst>
          </p:cNvPr>
          <p:cNvSpPr txBox="1">
            <a:spLocks/>
          </p:cNvSpPr>
          <p:nvPr/>
        </p:nvSpPr>
        <p:spPr>
          <a:xfrm>
            <a:off x="764177" y="733425"/>
            <a:ext cx="5884817" cy="5391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2" indent="-742950" algn="l">
              <a:buFont typeface="+mj-lt"/>
              <a:buAutoNum type="arabicPeriod" startAt="3"/>
            </a:pPr>
            <a:r>
              <a:rPr lang="pt-BR" sz="3600" b="1" i="0" dirty="0">
                <a:solidFill>
                  <a:schemeClr val="accent2">
                    <a:lumMod val="75000"/>
                  </a:schemeClr>
                </a:solidFill>
              </a:rPr>
              <a:t>Abraçou o Salvador com fé e gratidão.</a:t>
            </a:r>
          </a:p>
        </p:txBody>
      </p:sp>
    </p:spTree>
    <p:extLst>
      <p:ext uri="{BB962C8B-B14F-4D97-AF65-F5344CB8AC3E}">
        <p14:creationId xmlns:p14="http://schemas.microsoft.com/office/powerpoint/2010/main" val="243950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475E9-96CC-A6DE-BE5B-EEDC416E5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>
            <a:extLst>
              <a:ext uri="{FF2B5EF4-FFF2-40B4-BE49-F238E27FC236}">
                <a16:creationId xmlns:a16="http://schemas.microsoft.com/office/drawing/2014/main" id="{31828533-DD39-3C39-1607-12D5F01D4079}"/>
              </a:ext>
            </a:extLst>
          </p:cNvPr>
          <p:cNvSpPr txBox="1">
            <a:spLocks/>
          </p:cNvSpPr>
          <p:nvPr/>
        </p:nvSpPr>
        <p:spPr>
          <a:xfrm>
            <a:off x="5711952" y="903979"/>
            <a:ext cx="5542293" cy="505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3600" dirty="0"/>
              <a:t>Uma profecia cheia do Espírito</a:t>
            </a:r>
          </a:p>
          <a:p>
            <a:pPr lvl="1"/>
            <a:r>
              <a:rPr lang="pt-BR" sz="2800" b="0" i="1" dirty="0">
                <a:solidFill>
                  <a:schemeClr val="tx1"/>
                </a:solidFill>
              </a:rPr>
              <a:t>“Agora, Senhor, podes despedir em paz o teu servo, segundo a tua palavra; porque os meus olhos viram a tua salvação” (v. 29, 30).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05708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130BB-C20B-73B4-90A6-4F75CE072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D83A44-1BB6-8D77-F9E4-085B4D18E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38" y="903979"/>
            <a:ext cx="5883510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Simeão entendeu que havia cumprido sua missão.</a:t>
            </a:r>
          </a:p>
        </p:txBody>
      </p:sp>
    </p:spTree>
    <p:extLst>
      <p:ext uri="{BB962C8B-B14F-4D97-AF65-F5344CB8AC3E}">
        <p14:creationId xmlns:p14="http://schemas.microsoft.com/office/powerpoint/2010/main" val="11498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7ABC47-4711-F6F6-EF2C-83607A8C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64F223-A282-EC2C-C194-D05447F59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391" y="903979"/>
            <a:ext cx="5201119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Ele declara que Jesus é luz para as nações e glória de Israel.</a:t>
            </a:r>
          </a:p>
        </p:txBody>
      </p:sp>
    </p:spTree>
    <p:extLst>
      <p:ext uri="{BB962C8B-B14F-4D97-AF65-F5344CB8AC3E}">
        <p14:creationId xmlns:p14="http://schemas.microsoft.com/office/powerpoint/2010/main" val="13974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B51BAA-4BF6-C9B8-2A95-23CD05748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6C4D0A-C4EB-7BC5-0E8D-51C950C9D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97" y="903979"/>
            <a:ext cx="5794803" cy="5050042"/>
          </a:xfrm>
        </p:spPr>
        <p:txBody>
          <a:bodyPr>
            <a:normAutofit/>
          </a:bodyPr>
          <a:lstStyle/>
          <a:p>
            <a:pPr lvl="1"/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Profecia para Maria: </a:t>
            </a:r>
            <a:r>
              <a:rPr lang="pt-BR" b="0" dirty="0">
                <a:solidFill>
                  <a:schemeClr val="tx1"/>
                </a:solidFill>
              </a:rPr>
              <a:t>“uma espada atravessará a sua alma”.</a:t>
            </a:r>
          </a:p>
        </p:txBody>
      </p:sp>
    </p:spTree>
    <p:extLst>
      <p:ext uri="{BB962C8B-B14F-4D97-AF65-F5344CB8AC3E}">
        <p14:creationId xmlns:p14="http://schemas.microsoft.com/office/powerpoint/2010/main" val="295875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F629B2-2017-952B-50A4-A92FA89DB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4BA231-11AB-B867-A442-E0EBB806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542" y="903979"/>
            <a:ext cx="5721531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Hoje, o mesmo Espírito quer conduzir você a um </a:t>
            </a:r>
            <a:r>
              <a:rPr lang="pt-BR" sz="3600" dirty="0">
                <a:solidFill>
                  <a:schemeClr val="accent2">
                    <a:lumMod val="75000"/>
                  </a:schemeClr>
                </a:solidFill>
              </a:rPr>
              <a:t>encontro com Jesus</a:t>
            </a:r>
            <a:r>
              <a:rPr lang="pt-BR" sz="3600" b="0" dirty="0">
                <a:solidFill>
                  <a:schemeClr val="tx1"/>
                </a:solidFill>
              </a:rPr>
              <a:t>.</a:t>
            </a:r>
            <a:endParaRPr lang="pt-B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5</a:t>
            </a:r>
            <a:endParaRPr lang="pt-BR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0465770C-D182-95C5-8D58-4B533610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106" y="2680647"/>
            <a:ext cx="5518688" cy="24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Vertical 3">
            <a:extLst>
              <a:ext uri="{FF2B5EF4-FFF2-40B4-BE49-F238E27FC236}">
                <a16:creationId xmlns:a16="http://schemas.microsoft.com/office/drawing/2014/main" id="{DA3CE2B4-5C2D-8249-699E-735B3B606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26424" y="1260567"/>
            <a:ext cx="9539152" cy="4572000"/>
          </a:xfrm>
        </p:spPr>
        <p:txBody>
          <a:bodyPr/>
          <a:lstStyle/>
          <a:p>
            <a:r>
              <a:rPr lang="pt-BR" dirty="0"/>
              <a:t>“[...] Movido pelo Espírito, ele foi ao templo. Quando os pais trouxeram o menino Jesus [...] Simeão o tomou nos braços e louvou a Deus [...]”</a:t>
            </a:r>
          </a:p>
          <a:p>
            <a:pPr lvl="1"/>
            <a:r>
              <a:rPr lang="pt-BR" dirty="0"/>
              <a:t>Lucas 2:25-35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900B35-C2F4-69E4-3DD9-02D4E73F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2433" y="1812470"/>
            <a:ext cx="5801868" cy="2743201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Espírito continua guiando crentes hoje para </a:t>
            </a:r>
            <a:r>
              <a:rPr lang="pt-BR" sz="3600" dirty="0">
                <a:solidFill>
                  <a:schemeClr val="accent2">
                    <a:lumMod val="75000"/>
                  </a:schemeClr>
                </a:solidFill>
              </a:rPr>
              <a:t>encontros reais </a:t>
            </a:r>
            <a:r>
              <a:rPr lang="pt-BR" sz="3600" b="0" dirty="0">
                <a:solidFill>
                  <a:schemeClr val="tx1"/>
                </a:solidFill>
              </a:rPr>
              <a:t>com Jesus.</a:t>
            </a:r>
            <a:endParaRPr lang="pt-BR" sz="2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14E71-AA03-A979-BEF4-FDEACB88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CC7408-5F0D-D511-88AF-38BB3A003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07" y="1034608"/>
            <a:ext cx="5437790" cy="505004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Um homem que esperava com fé</a:t>
            </a:r>
            <a:br>
              <a:rPr lang="pt-BR" dirty="0"/>
            </a:br>
            <a:r>
              <a:rPr lang="pt-BR" sz="2800" b="0" i="1" dirty="0">
                <a:solidFill>
                  <a:schemeClr val="tx1"/>
                </a:solidFill>
              </a:rPr>
              <a:t>“Em Jerusalém havia um homem chamado Simeão. Este homem era justo e piedoso e esperava a consolação de Israel; e o Espírito Santo estava sobre ele” (v. 25). </a:t>
            </a:r>
          </a:p>
          <a:p>
            <a:pPr lvl="1"/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9547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9FF88-8FC5-50ED-BB32-2B2139BAF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2DCE6FC0-5BCD-250B-A207-69256877F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1" y="927477"/>
            <a:ext cx="5754624" cy="5003045"/>
          </a:xfrm>
        </p:spPr>
        <p:txBody>
          <a:bodyPr>
            <a:normAutofit/>
          </a:bodyPr>
          <a:lstStyle/>
          <a:p>
            <a:pPr marL="742950" lvl="1" indent="-742950" algn="l">
              <a:buFont typeface="+mj-lt"/>
              <a:buAutoNum type="arabicPeriod"/>
            </a:pPr>
            <a:r>
              <a:rPr lang="pt-BR" sz="3200" b="0" dirty="0">
                <a:solidFill>
                  <a:schemeClr val="tx1"/>
                </a:solidFill>
              </a:rPr>
              <a:t>Justo e piedoso;</a:t>
            </a:r>
          </a:p>
          <a:p>
            <a:pPr marL="742950" lvl="1" indent="-742950" algn="l">
              <a:buFont typeface="+mj-lt"/>
              <a:buAutoNum type="arabicPeriod"/>
            </a:pPr>
            <a:r>
              <a:rPr lang="pt-BR" sz="3200" b="0" dirty="0">
                <a:solidFill>
                  <a:schemeClr val="tx1"/>
                </a:solidFill>
              </a:rPr>
              <a:t>Esperava a consolação de Israel;</a:t>
            </a:r>
          </a:p>
          <a:p>
            <a:pPr marL="742950" lvl="1" indent="-742950" algn="l">
              <a:buFont typeface="+mj-lt"/>
              <a:buAutoNum type="arabicPeriod"/>
            </a:pPr>
            <a:r>
              <a:rPr lang="pt-BR" sz="3200" b="0" dirty="0">
                <a:solidFill>
                  <a:schemeClr val="tx1"/>
                </a:solidFill>
              </a:rPr>
              <a:t>O Espírito estava sobre ele.</a:t>
            </a:r>
          </a:p>
        </p:txBody>
      </p:sp>
    </p:spTree>
    <p:extLst>
      <p:ext uri="{BB962C8B-B14F-4D97-AF65-F5344CB8AC3E}">
        <p14:creationId xmlns:p14="http://schemas.microsoft.com/office/powerpoint/2010/main" val="20143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3B6C0-BF89-F9A2-FC89-296D1DBB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F0C62981-FEBA-2360-7836-AB0B116A9839}"/>
              </a:ext>
            </a:extLst>
          </p:cNvPr>
          <p:cNvSpPr txBox="1">
            <a:spLocks/>
          </p:cNvSpPr>
          <p:nvPr/>
        </p:nvSpPr>
        <p:spPr>
          <a:xfrm>
            <a:off x="553706" y="1034608"/>
            <a:ext cx="5095979" cy="505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dirty="0"/>
              <a:t>Um encontro prometido</a:t>
            </a:r>
            <a:br>
              <a:rPr lang="pt-BR" dirty="0"/>
            </a:br>
            <a:r>
              <a:rPr lang="pt-BR" sz="2800" b="0" i="1" dirty="0">
                <a:solidFill>
                  <a:schemeClr val="tx1"/>
                </a:solidFill>
              </a:rPr>
              <a:t>“Ele tinha recebido uma revelação do Espírito Santo de que não morreria antes de ver o Cristo do Senhor” (v. 26).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018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D2448-A88B-B1C4-CD4B-E968B86C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6372CF-5C77-A6A1-A7B0-CDF18577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62090"/>
            <a:ext cx="5488373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Espírito fala com quem tem ouvidos espirituais.</a:t>
            </a:r>
            <a:endParaRPr lang="pt-B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DD7CF-DBAB-1351-AB93-176A51FE9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C600C8-5D89-9364-B3B3-055F5B7D2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585" y="506066"/>
            <a:ext cx="5535415" cy="5391150"/>
          </a:xfrm>
        </p:spPr>
        <p:txBody>
          <a:bodyPr>
            <a:normAutofit/>
          </a:bodyPr>
          <a:lstStyle/>
          <a:p>
            <a:pPr lvl="1"/>
            <a:r>
              <a:rPr lang="pt-BR" b="0" dirty="0">
                <a:solidFill>
                  <a:schemeClr val="tx1"/>
                </a:solidFill>
              </a:rPr>
              <a:t>A promessa era pessoal, mas tinha implicações universais.</a:t>
            </a:r>
          </a:p>
        </p:txBody>
      </p:sp>
    </p:spTree>
    <p:extLst>
      <p:ext uri="{BB962C8B-B14F-4D97-AF65-F5344CB8AC3E}">
        <p14:creationId xmlns:p14="http://schemas.microsoft.com/office/powerpoint/2010/main" val="4220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83A08D09-6D15-4033-AE0D-E1358CA90041}"/>
</file>

<file path=customXml/itemProps2.xml><?xml version="1.0" encoding="utf-8"?>
<ds:datastoreItem xmlns:ds="http://schemas.openxmlformats.org/officeDocument/2006/customXml" ds:itemID="{B51D2A19-30E2-45C8-BB5B-71F7B1CFEE35}"/>
</file>

<file path=customXml/itemProps3.xml><?xml version="1.0" encoding="utf-8"?>
<ds:datastoreItem xmlns:ds="http://schemas.openxmlformats.org/officeDocument/2006/customXml" ds:itemID="{0CC12190-D6ED-4D2B-9529-997B0EE564F2}"/>
</file>

<file path=docProps/app.xml><?xml version="1.0" encoding="utf-8"?>
<Properties xmlns="http://schemas.openxmlformats.org/officeDocument/2006/extended-properties" xmlns:vt="http://schemas.openxmlformats.org/officeDocument/2006/docPropsVTypes">
  <TotalTime>2083</TotalTime>
  <Words>309</Words>
  <Application>Microsoft Macintosh PowerPoint</Application>
  <PresentationFormat>Widescreen</PresentationFormat>
  <Paragraphs>24</Paragraphs>
  <Slides>20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Fonte do Sistema Regular</vt:lpstr>
      <vt:lpstr>Tema do Office</vt:lpstr>
      <vt:lpstr>Apresentação do PowerPoint</vt:lpstr>
      <vt:lpstr>5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4</cp:revision>
  <dcterms:created xsi:type="dcterms:W3CDTF">2025-08-26T18:56:55Z</dcterms:created>
  <dcterms:modified xsi:type="dcterms:W3CDTF">2025-09-22T20:30:15Z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