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56" r:id="rId3"/>
    <p:sldId id="260" r:id="rId4"/>
    <p:sldId id="258" r:id="rId5"/>
    <p:sldId id="262" r:id="rId6"/>
    <p:sldId id="275" r:id="rId7"/>
    <p:sldId id="265" r:id="rId8"/>
    <p:sldId id="264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5" r:id="rId18"/>
    <p:sldId id="284" r:id="rId19"/>
    <p:sldId id="261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676BDD-5EF3-D31E-9BA3-BD51AAC9AF7F}" name="DSA - Beatriz de Albuquerque Ozorio Rago" initials="Bd" userId="S::beatriz.ozorio@adventistas.org::073f1caa-c851-4470-85c4-4d504c612eb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9"/>
    <p:restoredTop sz="94694"/>
  </p:normalViewPr>
  <p:slideViewPr>
    <p:cSldViewPr snapToGrid="0">
      <p:cViewPr>
        <p:scale>
          <a:sx n="83" d="100"/>
          <a:sy n="83" d="100"/>
        </p:scale>
        <p:origin x="1184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8/10/relationships/authors" Target="authors.xml"/><Relationship Id="rId3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Beatriz de Albuquerque Ozorio Rago" userId="073f1caa-c851-4470-85c4-4d504c612eb8" providerId="ADAL" clId="{A95403CB-307F-4ECE-96C4-D1B54FA6853D}"/>
    <pc:docChg chg="modSld">
      <pc:chgData name="DSA - Beatriz de Albuquerque Ozorio Rago" userId="073f1caa-c851-4470-85c4-4d504c612eb8" providerId="ADAL" clId="{A95403CB-307F-4ECE-96C4-D1B54FA6853D}" dt="2025-09-18T19:49:54.990" v="20" actId="20577"/>
      <pc:docMkLst>
        <pc:docMk/>
      </pc:docMkLst>
      <pc:sldChg chg="modSp mod">
        <pc:chgData name="DSA - Beatriz de Albuquerque Ozorio Rago" userId="073f1caa-c851-4470-85c4-4d504c612eb8" providerId="ADAL" clId="{A95403CB-307F-4ECE-96C4-D1B54FA6853D}" dt="2025-09-18T19:42:48.845" v="0" actId="20577"/>
        <pc:sldMkLst>
          <pc:docMk/>
          <pc:sldMk cId="389055662" sldId="256"/>
        </pc:sldMkLst>
        <pc:spChg chg="mod">
          <ac:chgData name="DSA - Beatriz de Albuquerque Ozorio Rago" userId="073f1caa-c851-4470-85c4-4d504c612eb8" providerId="ADAL" clId="{A95403CB-307F-4ECE-96C4-D1B54FA6853D}" dt="2025-09-18T19:42:48.845" v="0" actId="20577"/>
          <ac:spMkLst>
            <pc:docMk/>
            <pc:sldMk cId="389055662" sldId="256"/>
            <ac:spMk id="4" creationId="{13119A8C-8DF7-D856-859D-508FCA6C1B28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47:36.665" v="12" actId="20577"/>
        <pc:sldMkLst>
          <pc:docMk/>
          <pc:sldMk cId="2132976629" sldId="260"/>
        </pc:sldMkLst>
        <pc:spChg chg="mod">
          <ac:chgData name="DSA - Beatriz de Albuquerque Ozorio Rago" userId="073f1caa-c851-4470-85c4-4d504c612eb8" providerId="ADAL" clId="{A95403CB-307F-4ECE-96C4-D1B54FA6853D}" dt="2025-09-18T19:47:36.665" v="12" actId="20577"/>
          <ac:spMkLst>
            <pc:docMk/>
            <pc:sldMk cId="2132976629" sldId="260"/>
            <ac:spMk id="4" creationId="{DA3CE2B4-5C2D-8249-699E-735B3B606B37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49:54.990" v="20" actId="20577"/>
        <pc:sldMkLst>
          <pc:docMk/>
          <pc:sldMk cId="2948676858" sldId="276"/>
        </pc:sldMkLst>
        <pc:spChg chg="mod">
          <ac:chgData name="DSA - Beatriz de Albuquerque Ozorio Rago" userId="073f1caa-c851-4470-85c4-4d504c612eb8" providerId="ADAL" clId="{A95403CB-307F-4ECE-96C4-D1B54FA6853D}" dt="2025-09-18T19:49:54.990" v="20" actId="20577"/>
          <ac:spMkLst>
            <pc:docMk/>
            <pc:sldMk cId="2948676858" sldId="276"/>
            <ac:spMk id="2" creationId="{651502EC-7B19-2A50-0C0B-893D9F311897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49:50.403" v="18" actId="20577"/>
        <pc:sldMkLst>
          <pc:docMk/>
          <pc:sldMk cId="2178916963" sldId="277"/>
        </pc:sldMkLst>
        <pc:spChg chg="mod">
          <ac:chgData name="DSA - Beatriz de Albuquerque Ozorio Rago" userId="073f1caa-c851-4470-85c4-4d504c612eb8" providerId="ADAL" clId="{A95403CB-307F-4ECE-96C4-D1B54FA6853D}" dt="2025-09-18T19:49:50.403" v="18" actId="20577"/>
          <ac:spMkLst>
            <pc:docMk/>
            <pc:sldMk cId="2178916963" sldId="277"/>
            <ac:spMk id="2" creationId="{8E98A016-0067-44E7-C4F0-D99A49BE7F7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4B111-EBAD-8241-8702-A6DE6436D018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8A9E2-1129-8B44-9F97-2CCA8752E2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568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89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93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1A9D0-734C-D8BA-1ECF-AB65DDECDC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3125" y="962935"/>
            <a:ext cx="1542060" cy="1112050"/>
          </a:xfrm>
        </p:spPr>
        <p:txBody>
          <a:bodyPr anchor="b"/>
          <a:lstStyle>
            <a:lvl1pPr algn="ctr">
              <a:defRPr sz="60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82824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894D18-EB28-3F97-3DEB-1E6BE874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3BCEF75-96D3-966F-3199-50E080E291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C92A80-D524-49AB-3E1E-C94D5F4C9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829A23-A95E-3220-BEFF-45B57BD51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96362AA-C7AD-76FD-159E-3EC23B457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DCFE36-85B9-4938-4198-45812977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85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853A63-EF50-0DF7-290D-E0F2A411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48033"/>
            <a:ext cx="10515600" cy="4572000"/>
          </a:xfrm>
        </p:spPr>
        <p:txBody>
          <a:bodyPr vert="horz" anchor="ctr"/>
          <a:lstStyle>
            <a:lvl1pPr marL="0" indent="0" algn="ctr">
              <a:buNone/>
              <a:defRPr sz="3200"/>
            </a:lvl1pPr>
            <a:lvl2pPr marL="685800" indent="-228600" algn="ctr">
              <a:spcBef>
                <a:spcPts val="1700"/>
              </a:spcBef>
              <a:buFont typeface="Fonte do Sistema Regular"/>
              <a:buChar char="–"/>
              <a:defRPr sz="2000" b="1">
                <a:solidFill>
                  <a:schemeClr val="accent2"/>
                </a:solidFill>
              </a:defRPr>
            </a:lvl2pPr>
            <a:lvl3pPr marL="0" indent="0" algn="ctr">
              <a:buNone/>
              <a:defRPr sz="3600" b="1"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D69E71C-60C4-B97D-5B8F-036C9A8C5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919D701-914D-EBAB-F5C0-7F38FB808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88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71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3E262-0E23-B716-3089-9E362384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CC4900-5F37-79AE-034E-9A60543B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280663-6AE9-A963-2A54-E3E025B2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2AA233-E5FF-6969-1259-E857DF1C0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081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731" y="733241"/>
            <a:ext cx="7004538" cy="5391517"/>
          </a:xfrm>
        </p:spPr>
        <p:txBody>
          <a:bodyPr anchor="ctr"/>
          <a:lstStyle>
            <a:lvl1pPr marL="0" indent="0" algn="ctr">
              <a:buNone/>
              <a:defRPr sz="3200" b="1"/>
            </a:lvl1pPr>
            <a:lvl2pPr marL="0" indent="0" algn="ctr">
              <a:buNone/>
              <a:defRPr sz="4000" b="1">
                <a:solidFill>
                  <a:schemeClr val="accent3">
                    <a:lumMod val="75000"/>
                  </a:schemeClr>
                </a:solidFill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defRPr sz="2800" i="1"/>
            </a:lvl3pPr>
            <a:lvl4pPr marL="0" indent="0" algn="ctr">
              <a:buNone/>
              <a:defRPr sz="2400" cap="all" baseline="0"/>
            </a:lvl4pPr>
            <a:lvl5pPr marL="230400" indent="-228600" algn="ctr">
              <a:spcBef>
                <a:spcPts val="1500"/>
              </a:spcBef>
              <a:buFont typeface="Fonte do Sistema Regular"/>
              <a:buChar char="–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1901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12250-D2AE-EB93-26BC-AF796EF6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C25224-9111-E423-C162-7B096748E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777BF2-992C-A9D6-E3F3-65396B37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5EBA8C-086B-4BF4-17E0-85B31E14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1CC916-5C62-AEE2-7B68-85A63C3F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7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DC427-B41F-E2C4-E350-1B741338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5992BA-A672-6AFD-22D0-148231104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A59AE75-1C3E-0D6B-D4EB-7E3553054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FE77F4-F0F2-A992-25B7-A97D93341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AE14C3-D704-DE6E-1A90-75C6798F9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AF2893-D518-8644-DF96-31EFFD47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808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A47C3-84C5-401B-B7A4-59C5DFCC0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C9A535-5543-7F97-53DB-DB36676EA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2D1ECA-FDF5-741C-7DBE-907ACDE80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0B10627-6A7C-D116-AD42-C2E5F9B07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4A733B6-4326-BA88-B37D-0E29C0C061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5D9E739-EA4A-6054-787D-2BEABFC0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314559F-1AD2-4967-914F-66BC6BDC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464B6AE-5A0F-3FC6-DE66-5C83C480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367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DC96D-CB5A-6FB5-8611-3968F865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46C0D17-CB81-D6CD-0A89-C6DBD57F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9633BE9-B3A2-B273-5BCE-DFCB1BD71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C1904C-5240-7FB9-5181-2AE83C40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5876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186363A-1369-C823-BCF3-1A8DDB14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73A0DDC-E499-B380-D55F-D048ACA5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47B7980-8406-67E4-E645-9AD53C31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852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F09EB-6427-0BBE-286A-38DFCB628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DDC4FF-9600-511F-1F65-3BF7BC064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9CF2FD-33D1-A57D-B9F8-545CD1911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3330CE-C978-2D13-4EC8-28BD1FBB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1B825E-DAE5-6DB3-062E-8388BB9D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6661DE-370E-9ECF-FD03-232D158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505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7A4CFD5-C6FB-FCD6-DB7C-E8949D45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5"/>
            <a:ext cx="10515600" cy="949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75417D-AFDB-1258-4E73-82630D31B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52369"/>
            <a:ext cx="10515600" cy="4224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09E6A6-E719-A5F2-7F7D-F123947E1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B0243C-77E0-2DA9-9607-89B039E14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9996"/>
            <a:ext cx="41148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73EA47-AB42-609D-B813-BB61DCA34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Forma&#10;&#10;O conteúdo gerado por IA pode estar incorreto.">
            <a:extLst>
              <a:ext uri="{FF2B5EF4-FFF2-40B4-BE49-F238E27FC236}">
                <a16:creationId xmlns:a16="http://schemas.microsoft.com/office/drawing/2014/main" id="{16AB231B-4360-DD83-3888-B96EBC4E034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0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59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E98A016-0067-44E7-C4F0-D99A49BE7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266" y="1126642"/>
            <a:ext cx="5267734" cy="4604716"/>
          </a:xfrm>
        </p:spPr>
        <p:txBody>
          <a:bodyPr/>
          <a:lstStyle/>
          <a:p>
            <a:r>
              <a:rPr lang="pt-BR" dirty="0"/>
              <a:t>2. Batismo com o </a:t>
            </a:r>
            <a:br>
              <a:rPr lang="pt-BR" dirty="0"/>
            </a:br>
            <a:r>
              <a:rPr lang="pt-BR" dirty="0"/>
              <a:t>Espírito Santo:</a:t>
            </a:r>
          </a:p>
          <a:p>
            <a:pPr lvl="2"/>
            <a:r>
              <a:rPr lang="pt-BR" dirty="0"/>
              <a:t>Uma experiência interior e profunda. Não apenas lavar por fora, mas encher por dentro com a presença divina.</a:t>
            </a:r>
          </a:p>
        </p:txBody>
      </p:sp>
    </p:spTree>
    <p:extLst>
      <p:ext uri="{BB962C8B-B14F-4D97-AF65-F5344CB8AC3E}">
        <p14:creationId xmlns:p14="http://schemas.microsoft.com/office/powerpoint/2010/main" val="217891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1C0AD4B-BCD4-3030-5DC7-9DAC4E83A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5178" y="1113252"/>
            <a:ext cx="5061895" cy="4931289"/>
          </a:xfrm>
        </p:spPr>
        <p:txBody>
          <a:bodyPr/>
          <a:lstStyle/>
          <a:p>
            <a:r>
              <a:rPr lang="pt-BR" dirty="0"/>
              <a:t>3. Batismo com fogo:</a:t>
            </a:r>
          </a:p>
          <a:p>
            <a:pPr lvl="2"/>
            <a:r>
              <a:rPr lang="pt-BR" dirty="0"/>
              <a:t>O fogo é símbolo de purificação, paixão e presença.</a:t>
            </a:r>
          </a:p>
        </p:txBody>
      </p:sp>
    </p:spTree>
    <p:extLst>
      <p:ext uri="{BB962C8B-B14F-4D97-AF65-F5344CB8AC3E}">
        <p14:creationId xmlns:p14="http://schemas.microsoft.com/office/powerpoint/2010/main" val="386906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BF69856-9E30-F18C-2EF3-E04264A88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547" y="733241"/>
            <a:ext cx="7004538" cy="5391517"/>
          </a:xfrm>
        </p:spPr>
        <p:txBody>
          <a:bodyPr/>
          <a:lstStyle/>
          <a:p>
            <a:r>
              <a:rPr lang="pt-BR" dirty="0"/>
              <a:t>Mas o Espírito não veio só para aliviar a culpa — Ele veio para transformar sua vida!</a:t>
            </a:r>
          </a:p>
        </p:txBody>
      </p:sp>
    </p:spTree>
    <p:extLst>
      <p:ext uri="{BB962C8B-B14F-4D97-AF65-F5344CB8AC3E}">
        <p14:creationId xmlns:p14="http://schemas.microsoft.com/office/powerpoint/2010/main" val="19126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7BB2B10-B44F-42E9-243F-D927B6043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7059" y="1056904"/>
            <a:ext cx="4408752" cy="5079729"/>
          </a:xfrm>
        </p:spPr>
        <p:txBody>
          <a:bodyPr/>
          <a:lstStyle/>
          <a:p>
            <a:r>
              <a:rPr lang="pt-BR" dirty="0"/>
              <a:t>III – O Espírito é quem separa, limpa e guia o povo de Deus (v.17).</a:t>
            </a:r>
          </a:p>
        </p:txBody>
      </p:sp>
    </p:spTree>
    <p:extLst>
      <p:ext uri="{BB962C8B-B14F-4D97-AF65-F5344CB8AC3E}">
        <p14:creationId xmlns:p14="http://schemas.microsoft.com/office/powerpoint/2010/main" val="194368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73DC40A-50BD-B0F4-B010-3549F901F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27" y="875745"/>
            <a:ext cx="4531464" cy="5406302"/>
          </a:xfrm>
        </p:spPr>
        <p:txBody>
          <a:bodyPr/>
          <a:lstStyle/>
          <a:p>
            <a:r>
              <a:rPr lang="pt-BR" dirty="0"/>
              <a:t>1. A imagem é agrícola, mas a aplicação é espiritual.</a:t>
            </a:r>
          </a:p>
        </p:txBody>
      </p:sp>
    </p:spTree>
    <p:extLst>
      <p:ext uri="{BB962C8B-B14F-4D97-AF65-F5344CB8AC3E}">
        <p14:creationId xmlns:p14="http://schemas.microsoft.com/office/powerpoint/2010/main" val="290004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8BFE93F-7AF1-3DB7-CDCA-2EBCCEEF7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795" y="865384"/>
            <a:ext cx="4931266" cy="5364737"/>
          </a:xfrm>
        </p:spPr>
        <p:txBody>
          <a:bodyPr/>
          <a:lstStyle/>
          <a:p>
            <a:r>
              <a:rPr lang="pt-BR" dirty="0"/>
              <a:t>2. O Espírito Santo atua como esse agente de separação e discernimento.</a:t>
            </a:r>
          </a:p>
        </p:txBody>
      </p:sp>
    </p:spTree>
    <p:extLst>
      <p:ext uri="{BB962C8B-B14F-4D97-AF65-F5344CB8AC3E}">
        <p14:creationId xmlns:p14="http://schemas.microsoft.com/office/powerpoint/2010/main" val="360071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85F0721-8E0F-CDB2-8B12-0E697C297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565" y="1053875"/>
            <a:ext cx="4650217" cy="5073793"/>
          </a:xfrm>
        </p:spPr>
        <p:txBody>
          <a:bodyPr/>
          <a:lstStyle/>
          <a:p>
            <a:r>
              <a:rPr lang="pt-BR" dirty="0"/>
              <a:t>3. Jesus batiza com o Espírito para que sejamos trigo para Deus.</a:t>
            </a:r>
          </a:p>
        </p:txBody>
      </p:sp>
    </p:spTree>
    <p:extLst>
      <p:ext uri="{BB962C8B-B14F-4D97-AF65-F5344CB8AC3E}">
        <p14:creationId xmlns:p14="http://schemas.microsoft.com/office/powerpoint/2010/main" val="23303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B87E94E-C3E7-C181-2F05-23EC042A1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0714" y="1088046"/>
            <a:ext cx="4662092" cy="5489429"/>
          </a:xfrm>
        </p:spPr>
        <p:txBody>
          <a:bodyPr/>
          <a:lstStyle/>
          <a:p>
            <a:r>
              <a:rPr lang="pt-BR" dirty="0"/>
              <a:t>O batismo que Jesus oferece queima a palha do pecado, da superficialidade, do egoísmo.</a:t>
            </a:r>
          </a:p>
        </p:txBody>
      </p:sp>
    </p:spTree>
    <p:extLst>
      <p:ext uri="{BB962C8B-B14F-4D97-AF65-F5344CB8AC3E}">
        <p14:creationId xmlns:p14="http://schemas.microsoft.com/office/powerpoint/2010/main" val="264624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C8A674B-679B-8FC5-E414-019CBC0C8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938" y="941119"/>
            <a:ext cx="5243983" cy="4975761"/>
          </a:xfrm>
        </p:spPr>
        <p:txBody>
          <a:bodyPr/>
          <a:lstStyle/>
          <a:p>
            <a:pPr lvl="1"/>
            <a:r>
              <a:rPr lang="pt-BR" dirty="0"/>
              <a:t>E você, está disposto a permitir que Jesus o batize com o Espírito e com fogo?</a:t>
            </a:r>
          </a:p>
        </p:txBody>
      </p:sp>
    </p:spTree>
    <p:extLst>
      <p:ext uri="{BB962C8B-B14F-4D97-AF65-F5344CB8AC3E}">
        <p14:creationId xmlns:p14="http://schemas.microsoft.com/office/powerpoint/2010/main" val="400566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7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119A8C-8DF7-D856-859D-508FCA6C1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4033" y="1332153"/>
            <a:ext cx="1542060" cy="1112050"/>
          </a:xfrm>
        </p:spPr>
        <p:txBody>
          <a:bodyPr/>
          <a:lstStyle/>
          <a:p>
            <a:r>
              <a:rPr lang="pt-BR" sz="6600" dirty="0"/>
              <a:t>6</a:t>
            </a:r>
            <a:endParaRPr lang="pt-BR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0465770C-D182-95C5-8D58-4B533610D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0015" y="1798687"/>
            <a:ext cx="6626431" cy="326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Vertical 3">
            <a:extLst>
              <a:ext uri="{FF2B5EF4-FFF2-40B4-BE49-F238E27FC236}">
                <a16:creationId xmlns:a16="http://schemas.microsoft.com/office/drawing/2014/main" id="{DA3CE2B4-5C2D-8249-699E-735B3B606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418" y="1273630"/>
            <a:ext cx="9539152" cy="4572000"/>
          </a:xfrm>
        </p:spPr>
        <p:txBody>
          <a:bodyPr/>
          <a:lstStyle/>
          <a:p>
            <a:pPr lvl="2"/>
            <a:r>
              <a:rPr lang="pt-BR" dirty="0"/>
              <a:t>“[...] Ele os batizará com o Espírito</a:t>
            </a:r>
            <a:br>
              <a:rPr lang="pt-BR" dirty="0"/>
            </a:br>
            <a:r>
              <a:rPr lang="pt-BR" dirty="0"/>
              <a:t> Santo e com fogo [...]”</a:t>
            </a:r>
          </a:p>
          <a:p>
            <a:pPr marL="230400" lvl="1"/>
            <a:r>
              <a:rPr lang="pt-BR" dirty="0"/>
              <a:t>Lucas 3:15-17</a:t>
            </a:r>
          </a:p>
        </p:txBody>
      </p:sp>
    </p:spTree>
    <p:extLst>
      <p:ext uri="{BB962C8B-B14F-4D97-AF65-F5344CB8AC3E}">
        <p14:creationId xmlns:p14="http://schemas.microsoft.com/office/powerpoint/2010/main" val="21329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900B35-C2F4-69E4-3DD9-02D4E73FF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7197" y="2334984"/>
            <a:ext cx="5667103" cy="2743201"/>
          </a:xfrm>
        </p:spPr>
        <p:txBody>
          <a:bodyPr>
            <a:normAutofit/>
          </a:bodyPr>
          <a:lstStyle/>
          <a:p>
            <a:pPr lvl="1"/>
            <a:r>
              <a:rPr lang="pt-BR" sz="3600" b="0" dirty="0">
                <a:solidFill>
                  <a:schemeClr val="tx1"/>
                </a:solidFill>
              </a:rPr>
              <a:t>Jesus não viria apenas perdoar pecados, mas batizar com o Espírito Santo e com fogo.</a:t>
            </a:r>
            <a:endParaRPr lang="pt-BR" sz="2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1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714E71-AA03-A979-BEF4-FDEACB888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CC7408-5F0D-D511-88AF-38BB3A003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07" y="1034608"/>
            <a:ext cx="5389893" cy="5050042"/>
          </a:xfrm>
        </p:spPr>
        <p:txBody>
          <a:bodyPr>
            <a:normAutofit/>
          </a:bodyPr>
          <a:lstStyle/>
          <a:p>
            <a:pPr lvl="1"/>
            <a:r>
              <a:rPr lang="pt-BR" sz="3200" dirty="0"/>
              <a:t>O povo esperava o Messias, mas não imaginava como Ele viria (v. 15).</a:t>
            </a:r>
            <a:endParaRPr lang="pt-BR" sz="2800" b="0" i="1" dirty="0"/>
          </a:p>
          <a:p>
            <a:r>
              <a:rPr lang="pt-BR" sz="2800" b="0" i="1" dirty="0"/>
              <a:t>“Estando o povo na expectativa, e pensando todos em seu íntimo a respeito de João, se por acaso ele não seria o próprio Cristo” (v. 15). </a:t>
            </a:r>
          </a:p>
          <a:p>
            <a:pPr lvl="1"/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9547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9FF88-8FC5-50ED-BB32-2B2139BAF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3">
            <a:extLst>
              <a:ext uri="{FF2B5EF4-FFF2-40B4-BE49-F238E27FC236}">
                <a16:creationId xmlns:a16="http://schemas.microsoft.com/office/drawing/2014/main" id="{2DCE6FC0-5BCD-250B-A207-69256877F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604" y="844602"/>
            <a:ext cx="5881578" cy="5449320"/>
          </a:xfrm>
        </p:spPr>
        <p:txBody>
          <a:bodyPr>
            <a:normAutofit/>
          </a:bodyPr>
          <a:lstStyle/>
          <a:p>
            <a:pPr marL="742950" lvl="1" indent="-742950" algn="l">
              <a:spcBef>
                <a:spcPts val="11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pt-BR" sz="2800" b="0" dirty="0">
                <a:solidFill>
                  <a:schemeClr val="tx1"/>
                </a:solidFill>
              </a:rPr>
              <a:t>A expectativa era real e crescente.</a:t>
            </a:r>
          </a:p>
          <a:p>
            <a:pPr marL="742950" lvl="1" indent="-742950" algn="l">
              <a:spcBef>
                <a:spcPts val="11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pt-BR" sz="2800" b="0" dirty="0">
                <a:solidFill>
                  <a:schemeClr val="tx1"/>
                </a:solidFill>
              </a:rPr>
              <a:t>João impressionava pelas palavras e estilo de vida.</a:t>
            </a:r>
          </a:p>
          <a:p>
            <a:pPr marL="742950" lvl="1" indent="-742950" algn="l">
              <a:spcBef>
                <a:spcPts val="11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pt-BR" sz="2800" b="0" dirty="0">
                <a:solidFill>
                  <a:schemeClr val="tx1"/>
                </a:solidFill>
              </a:rPr>
              <a:t>Mas João sabia seu lugar: Ele era o arauto, não o Salvador.</a:t>
            </a:r>
          </a:p>
        </p:txBody>
      </p:sp>
    </p:spTree>
    <p:extLst>
      <p:ext uri="{BB962C8B-B14F-4D97-AF65-F5344CB8AC3E}">
        <p14:creationId xmlns:p14="http://schemas.microsoft.com/office/powerpoint/2010/main" val="201433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D3B6C0-BF89-F9A2-FC89-296D1DBB1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3">
            <a:extLst>
              <a:ext uri="{FF2B5EF4-FFF2-40B4-BE49-F238E27FC236}">
                <a16:creationId xmlns:a16="http://schemas.microsoft.com/office/drawing/2014/main" id="{F0C62981-FEBA-2360-7836-AB0B116A9839}"/>
              </a:ext>
            </a:extLst>
          </p:cNvPr>
          <p:cNvSpPr txBox="1">
            <a:spLocks/>
          </p:cNvSpPr>
          <p:nvPr/>
        </p:nvSpPr>
        <p:spPr>
          <a:xfrm>
            <a:off x="553706" y="1034608"/>
            <a:ext cx="5095979" cy="5050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AF0947-C8FA-EB39-262D-465F5B140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038" y="1153361"/>
            <a:ext cx="4187079" cy="4551278"/>
          </a:xfrm>
        </p:spPr>
        <p:txBody>
          <a:bodyPr/>
          <a:lstStyle/>
          <a:p>
            <a:r>
              <a:rPr lang="pt-BR" dirty="0"/>
              <a:t>Muitas vezes esperamos soluções humanas para crises espirituais. </a:t>
            </a:r>
          </a:p>
        </p:txBody>
      </p:sp>
    </p:spTree>
    <p:extLst>
      <p:ext uri="{BB962C8B-B14F-4D97-AF65-F5344CB8AC3E}">
        <p14:creationId xmlns:p14="http://schemas.microsoft.com/office/powerpoint/2010/main" val="10187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DD7CF-DBAB-1351-AB93-176A51FE9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5C600C8-5D89-9364-B3B3-055F5B7D2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72" y="1235419"/>
            <a:ext cx="6462939" cy="4405359"/>
          </a:xfrm>
          <a:noFill/>
        </p:spPr>
        <p:txBody>
          <a:bodyPr>
            <a:normAutofit/>
          </a:bodyPr>
          <a:lstStyle/>
          <a:p>
            <a:pPr lvl="1"/>
            <a:r>
              <a:rPr lang="pt-BR" dirty="0"/>
              <a:t>II – João anuncia um batismo superior com o Espírito Santo e com fogo.</a:t>
            </a:r>
          </a:p>
          <a:p>
            <a:pPr lvl="2"/>
            <a:r>
              <a:rPr lang="pt-BR" i="1" dirty="0"/>
              <a:t>“Eu, na verdade, batizo vocês com água [...], mas vem aquele que é mais poderoso do que eu, [...] Ele os batizará com o Espírito Santo e com fogo” </a:t>
            </a:r>
            <a:r>
              <a:rPr lang="pt-BR" dirty="0"/>
              <a:t>(v. 16). </a:t>
            </a:r>
          </a:p>
          <a:p>
            <a:pPr lvl="2"/>
            <a:r>
              <a:rPr lang="pt-BR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201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51502EC-7B19-2A50-0C0B-893D9F311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762" y="1092530"/>
            <a:ext cx="5078680" cy="5079729"/>
          </a:xfrm>
        </p:spPr>
        <p:txBody>
          <a:bodyPr/>
          <a:lstStyle/>
          <a:p>
            <a:r>
              <a:rPr lang="pt-BR" dirty="0"/>
              <a:t>1. Batismo com água:</a:t>
            </a:r>
          </a:p>
          <a:p>
            <a:pPr lvl="2"/>
            <a:r>
              <a:rPr lang="pt-BR" dirty="0"/>
              <a:t>Símbolo de arrependimento, mudança de mente e de direção.</a:t>
            </a:r>
          </a:p>
        </p:txBody>
      </p:sp>
    </p:spTree>
    <p:extLst>
      <p:ext uri="{BB962C8B-B14F-4D97-AF65-F5344CB8AC3E}">
        <p14:creationId xmlns:p14="http://schemas.microsoft.com/office/powerpoint/2010/main" val="294867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Laranja Amare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ba6853ecf8f9a3b279586c799b23a18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ef3accb206e4d9c515eeb595286ade8c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65EAE093-93AC-4910-BE6A-62B6EF2E57F2}"/>
</file>

<file path=customXml/itemProps2.xml><?xml version="1.0" encoding="utf-8"?>
<ds:datastoreItem xmlns:ds="http://schemas.openxmlformats.org/officeDocument/2006/customXml" ds:itemID="{FEFBCCE3-106F-404C-9FD0-EBE03E375E85}"/>
</file>

<file path=customXml/itemProps3.xml><?xml version="1.0" encoding="utf-8"?>
<ds:datastoreItem xmlns:ds="http://schemas.openxmlformats.org/officeDocument/2006/customXml" ds:itemID="{B8289675-1F40-453B-9FE6-10F581A95604}"/>
</file>

<file path=docProps/app.xml><?xml version="1.0" encoding="utf-8"?>
<Properties xmlns="http://schemas.openxmlformats.org/officeDocument/2006/extended-properties" xmlns:vt="http://schemas.openxmlformats.org/officeDocument/2006/docPropsVTypes">
  <TotalTime>2352</TotalTime>
  <Words>360</Words>
  <Application>Microsoft Macintosh PowerPoint</Application>
  <PresentationFormat>Widescreen</PresentationFormat>
  <Paragraphs>29</Paragraphs>
  <Slides>19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Fonte do Sistema Regular</vt:lpstr>
      <vt:lpstr>Tema do Office</vt:lpstr>
      <vt:lpstr>Apresentação do PowerPoint</vt:lpstr>
      <vt:lpstr>6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marcos aurelio gularte de castro</cp:lastModifiedBy>
  <cp:revision>4</cp:revision>
  <dcterms:created xsi:type="dcterms:W3CDTF">2025-08-26T18:56:55Z</dcterms:created>
  <dcterms:modified xsi:type="dcterms:W3CDTF">2025-09-19T16:57:31Z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