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2"/>
  </p:notesMasterIdLst>
  <p:sldIdLst>
    <p:sldId id="257" r:id="rId2"/>
    <p:sldId id="256" r:id="rId3"/>
    <p:sldId id="260" r:id="rId4"/>
    <p:sldId id="258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7" r:id="rId17"/>
    <p:sldId id="275" r:id="rId18"/>
    <p:sldId id="278" r:id="rId19"/>
    <p:sldId id="276" r:id="rId20"/>
    <p:sldId id="26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9"/>
    <p:restoredTop sz="94694"/>
  </p:normalViewPr>
  <p:slideViewPr>
    <p:cSldViewPr snapToGrid="0">
      <p:cViewPr varScale="1">
        <p:scale>
          <a:sx n="105" d="100"/>
          <a:sy n="105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9T14:01:21.116" v="6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9:56:38.954" v="0" actId="20577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8T19:56:38.954" v="0" actId="20577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57:20.392" v="1" actId="20577"/>
        <pc:sldMkLst>
          <pc:docMk/>
          <pc:sldMk cId="3333211463" sldId="262"/>
        </pc:sldMkLst>
        <pc:spChg chg="mod">
          <ac:chgData name="DSA - Beatriz de Albuquerque Ozorio Rago" userId="073f1caa-c851-4470-85c4-4d504c612eb8" providerId="ADAL" clId="{A95403CB-307F-4ECE-96C4-D1B54FA6853D}" dt="2025-09-18T19:57:20.392" v="1" actId="20577"/>
          <ac:spMkLst>
            <pc:docMk/>
            <pc:sldMk cId="3333211463" sldId="262"/>
            <ac:spMk id="2" creationId="{B7EADBA1-1826-7041-8DA9-8131A923551B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01:21.116" v="6" actId="20577"/>
        <pc:sldMkLst>
          <pc:docMk/>
          <pc:sldMk cId="2378098597" sldId="268"/>
        </pc:sldMkLst>
        <pc:spChg chg="mod">
          <ac:chgData name="DSA - Beatriz de Albuquerque Ozorio Rago" userId="073f1caa-c851-4470-85c4-4d504c612eb8" providerId="ADAL" clId="{A95403CB-307F-4ECE-96C4-D1B54FA6853D}" dt="2025-09-19T14:01:21.116" v="6" actId="20577"/>
          <ac:spMkLst>
            <pc:docMk/>
            <pc:sldMk cId="2378098597" sldId="268"/>
            <ac:spMk id="2" creationId="{23EF2A2A-E56C-C6C8-4172-CF6EE78452D2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20:06:06.469" v="2" actId="20577"/>
        <pc:sldMkLst>
          <pc:docMk/>
          <pc:sldMk cId="3130801245" sldId="271"/>
        </pc:sldMkLst>
        <pc:spChg chg="mod">
          <ac:chgData name="DSA - Beatriz de Albuquerque Ozorio Rago" userId="073f1caa-c851-4470-85c4-4d504c612eb8" providerId="ADAL" clId="{A95403CB-307F-4ECE-96C4-D1B54FA6853D}" dt="2025-09-18T20:06:06.469" v="2" actId="20577"/>
          <ac:spMkLst>
            <pc:docMk/>
            <pc:sldMk cId="3130801245" sldId="271"/>
            <ac:spMk id="2" creationId="{747CEEE9-BC97-970F-7131-B1B1C93788B9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20:06:43.860" v="4" actId="6549"/>
        <pc:sldMkLst>
          <pc:docMk/>
          <pc:sldMk cId="1513802056" sldId="277"/>
        </pc:sldMkLst>
        <pc:spChg chg="mod">
          <ac:chgData name="DSA - Beatriz de Albuquerque Ozorio Rago" userId="073f1caa-c851-4470-85c4-4d504c612eb8" providerId="ADAL" clId="{A95403CB-307F-4ECE-96C4-D1B54FA6853D}" dt="2025-09-18T20:06:43.860" v="4" actId="6549"/>
          <ac:spMkLst>
            <pc:docMk/>
            <pc:sldMk cId="1513802056" sldId="277"/>
            <ac:spMk id="3" creationId="{E78E46F1-83D3-F0B5-FA7F-23DD670548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1552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50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E783165-0888-2691-530B-9A49F4657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724BB6F-D462-1FBF-AE58-96BA4A84F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7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01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74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140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421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7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375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16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01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rma&#10;&#10;O conteúdo gerado por IA pode estar incorreto.">
            <a:extLst>
              <a:ext uri="{FF2B5EF4-FFF2-40B4-BE49-F238E27FC236}">
                <a16:creationId xmlns:a16="http://schemas.microsoft.com/office/drawing/2014/main" id="{C2174546-BD8B-3126-8DE0-83A66C3E151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49" r:id="rId13"/>
    <p:sldLayoutId id="2147483660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D655D8-A3FA-3B82-5C46-F2C0D05BB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1" y="1448790"/>
            <a:ext cx="4836264" cy="4675968"/>
          </a:xfrm>
        </p:spPr>
        <p:txBody>
          <a:bodyPr/>
          <a:lstStyle/>
          <a:p>
            <a:r>
              <a:rPr lang="pt-BR" dirty="0"/>
              <a:t>2. A pomba como símbolo de paz, mansidão e pureza.</a:t>
            </a:r>
          </a:p>
          <a:p>
            <a:pPr lvl="2"/>
            <a:r>
              <a:rPr lang="pt-BR" dirty="0"/>
              <a:t>O Espírito capacita com poder, mas também forma em nós o caráter de Cristo: humilde, sensível e obediente.</a:t>
            </a:r>
          </a:p>
        </p:txBody>
      </p:sp>
    </p:spTree>
    <p:extLst>
      <p:ext uri="{BB962C8B-B14F-4D97-AF65-F5344CB8AC3E}">
        <p14:creationId xmlns:p14="http://schemas.microsoft.com/office/powerpoint/2010/main" val="9702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9FE63E-C79E-9AC0-4787-445AD9F45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03" y="973776"/>
            <a:ext cx="5956504" cy="4699718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  <a:p>
            <a:r>
              <a:rPr lang="pt-BR" dirty="0"/>
              <a:t>Você deseja ser cheio do Espírito? Então esteja disposto a se esvaziar de si mesmo. </a:t>
            </a:r>
          </a:p>
          <a:p>
            <a:pPr lvl="2"/>
            <a:r>
              <a:rPr lang="pt-BR" dirty="0"/>
              <a:t>O Espírito não desce sobre corações orgulhosos, mas sobre corações que se entregam. </a:t>
            </a:r>
          </a:p>
        </p:txBody>
      </p:sp>
    </p:spTree>
    <p:extLst>
      <p:ext uri="{BB962C8B-B14F-4D97-AF65-F5344CB8AC3E}">
        <p14:creationId xmlns:p14="http://schemas.microsoft.com/office/powerpoint/2010/main" val="42451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47CEEE9-BC97-970F-7131-B1B1C9378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522" y="1211283"/>
            <a:ext cx="5833791" cy="4877849"/>
          </a:xfrm>
        </p:spPr>
        <p:txBody>
          <a:bodyPr/>
          <a:lstStyle/>
          <a:p>
            <a:pPr lvl="1"/>
            <a:r>
              <a:rPr lang="pt-BR" dirty="0"/>
              <a:t>III – A voz do Pai: identidade e aceitação em Deus (v. 22).</a:t>
            </a:r>
          </a:p>
          <a:p>
            <a:pPr lvl="2"/>
            <a:r>
              <a:rPr lang="pt-BR" dirty="0"/>
              <a:t>“E do céu veio uma voz: ‘Tu és o Meu Filho amado; em Ti Me agrado’” (Lucas 3:22).</a:t>
            </a:r>
          </a:p>
        </p:txBody>
      </p:sp>
    </p:spTree>
    <p:extLst>
      <p:ext uri="{BB962C8B-B14F-4D97-AF65-F5344CB8AC3E}">
        <p14:creationId xmlns:p14="http://schemas.microsoft.com/office/powerpoint/2010/main" val="31308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0EA7A5C-5EDA-A35C-3265-57DAFB1C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141" y="866899"/>
            <a:ext cx="5255859" cy="4913475"/>
          </a:xfrm>
        </p:spPr>
        <p:txBody>
          <a:bodyPr/>
          <a:lstStyle/>
          <a:p>
            <a:r>
              <a:rPr lang="pt-BR" dirty="0"/>
              <a:t>1. Jesus ainda não tinha realizado milagres, pregado ou curado, mas já era amado.</a:t>
            </a:r>
          </a:p>
        </p:txBody>
      </p:sp>
    </p:spTree>
    <p:extLst>
      <p:ext uri="{BB962C8B-B14F-4D97-AF65-F5344CB8AC3E}">
        <p14:creationId xmlns:p14="http://schemas.microsoft.com/office/powerpoint/2010/main" val="24032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7778D4-4953-A42C-A347-A340D1FC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307" y="665018"/>
            <a:ext cx="5085646" cy="5150981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  <a:p>
            <a:pPr algn="l"/>
            <a:r>
              <a:rPr lang="pt-BR" dirty="0"/>
              <a:t>2. Essa voz revela três verdades para nós:</a:t>
            </a:r>
          </a:p>
          <a:p>
            <a:pPr marL="514350" lvl="3" indent="-514350" algn="l">
              <a:buFont typeface="+mj-lt"/>
              <a:buAutoNum type="arabicPeriod"/>
            </a:pPr>
            <a:r>
              <a:rPr lang="pt-BR" dirty="0"/>
              <a:t>Afirmação</a:t>
            </a:r>
          </a:p>
          <a:p>
            <a:pPr marL="514350" lvl="3" indent="-514350" algn="l">
              <a:buFont typeface="+mj-lt"/>
              <a:buAutoNum type="arabicPeriod"/>
            </a:pPr>
            <a:r>
              <a:rPr lang="pt-BR" dirty="0"/>
              <a:t>Afeição</a:t>
            </a:r>
          </a:p>
          <a:p>
            <a:pPr marL="514350" lvl="3" indent="-514350" algn="l">
              <a:buFont typeface="+mj-lt"/>
              <a:buAutoNum type="arabicPeriod"/>
            </a:pPr>
            <a:r>
              <a:rPr lang="pt-BR" dirty="0"/>
              <a:t>Aprovação</a:t>
            </a:r>
          </a:p>
        </p:txBody>
      </p:sp>
    </p:spTree>
    <p:extLst>
      <p:ext uri="{BB962C8B-B14F-4D97-AF65-F5344CB8AC3E}">
        <p14:creationId xmlns:p14="http://schemas.microsoft.com/office/powerpoint/2010/main" val="25648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4B51B9-4032-3388-5DA4-8BE1BA05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188" y="996013"/>
            <a:ext cx="2868918" cy="4865974"/>
          </a:xfrm>
        </p:spPr>
        <p:txBody>
          <a:bodyPr/>
          <a:lstStyle/>
          <a:p>
            <a:r>
              <a:rPr lang="pt-BR" dirty="0"/>
              <a:t>3. O Espírito Santo nos dá essa mesma certeza.</a:t>
            </a:r>
          </a:p>
        </p:txBody>
      </p:sp>
    </p:spTree>
    <p:extLst>
      <p:ext uri="{BB962C8B-B14F-4D97-AF65-F5344CB8AC3E}">
        <p14:creationId xmlns:p14="http://schemas.microsoft.com/office/powerpoint/2010/main" val="13308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8E46F1-83D3-F0B5-FA7F-23DD67054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pt-BR" dirty="0"/>
              <a:t>“O próprio Espírito testifica com o nosso espírito que somos filhos de Deus.” </a:t>
            </a:r>
          </a:p>
          <a:p>
            <a:pPr lvl="1"/>
            <a:r>
              <a:rPr lang="pt-BR" dirty="0"/>
              <a:t>Romanos 8:16 </a:t>
            </a:r>
          </a:p>
        </p:txBody>
      </p:sp>
    </p:spTree>
    <p:extLst>
      <p:ext uri="{BB962C8B-B14F-4D97-AF65-F5344CB8AC3E}">
        <p14:creationId xmlns:p14="http://schemas.microsoft.com/office/powerpoint/2010/main" val="151380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D1E0EE-55BD-67E9-82B6-69DE32E6C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054" y="985652"/>
            <a:ext cx="4800638" cy="5174732"/>
          </a:xfrm>
        </p:spPr>
        <p:txBody>
          <a:bodyPr/>
          <a:lstStyle/>
          <a:p>
            <a:pPr lvl="1"/>
            <a:r>
              <a:rPr lang="pt-BR" dirty="0"/>
              <a:t>Você é filho. Você é amado. Deus Se agrada de você.</a:t>
            </a:r>
          </a:p>
        </p:txBody>
      </p:sp>
    </p:spTree>
    <p:extLst>
      <p:ext uri="{BB962C8B-B14F-4D97-AF65-F5344CB8AC3E}">
        <p14:creationId xmlns:p14="http://schemas.microsoft.com/office/powerpoint/2010/main" val="40173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93D6E0-4883-FBB6-1CD6-ABAE982AE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56" y="760021"/>
            <a:ext cx="5323152" cy="5364737"/>
          </a:xfrm>
        </p:spPr>
        <p:txBody>
          <a:bodyPr/>
          <a:lstStyle/>
          <a:p>
            <a:pPr algn="l"/>
            <a:r>
              <a:rPr lang="pt-BR" dirty="0"/>
              <a:t>Você está pronto para viver essa realidade?</a:t>
            </a:r>
          </a:p>
          <a:p>
            <a:pPr lvl="3"/>
            <a:r>
              <a:rPr lang="pt-BR" dirty="0"/>
              <a:t>Para ver o Céu se abrir?</a:t>
            </a:r>
          </a:p>
          <a:p>
            <a:pPr lvl="3"/>
            <a:r>
              <a:rPr lang="pt-BR" dirty="0"/>
              <a:t>Para receber o Espírito que transforma?</a:t>
            </a:r>
          </a:p>
          <a:p>
            <a:pPr lvl="3"/>
            <a:r>
              <a:rPr lang="pt-BR" dirty="0"/>
              <a:t>Para ouvir a voz do Pai afirmando quem você é?</a:t>
            </a:r>
          </a:p>
        </p:txBody>
      </p:sp>
    </p:spTree>
    <p:extLst>
      <p:ext uri="{BB962C8B-B14F-4D97-AF65-F5344CB8AC3E}">
        <p14:creationId xmlns:p14="http://schemas.microsoft.com/office/powerpoint/2010/main" val="38027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64DC61-5CA7-84D5-FC4C-4AAF09257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25" y="755537"/>
            <a:ext cx="4887724" cy="5346925"/>
          </a:xfrm>
        </p:spPr>
        <p:txBody>
          <a:bodyPr/>
          <a:lstStyle/>
          <a:p>
            <a:r>
              <a:rPr lang="pt-BR" dirty="0"/>
              <a:t>Deixe o Espírito descer. Deixe o Céu se abrir. E viva como filho amado, cheio do Espírito Santo.</a:t>
            </a:r>
          </a:p>
        </p:txBody>
      </p:sp>
    </p:spTree>
    <p:extLst>
      <p:ext uri="{BB962C8B-B14F-4D97-AF65-F5344CB8AC3E}">
        <p14:creationId xmlns:p14="http://schemas.microsoft.com/office/powerpoint/2010/main" val="16635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0277" y="1545909"/>
            <a:ext cx="1542060" cy="1112050"/>
          </a:xfrm>
        </p:spPr>
        <p:txBody>
          <a:bodyPr/>
          <a:lstStyle/>
          <a:p>
            <a:r>
              <a:rPr lang="pt-BR" sz="6600" dirty="0"/>
              <a:t>7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465770C-D182-95C5-8D58-4B533610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1886" y="2076957"/>
            <a:ext cx="6364212" cy="31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pt-BR" dirty="0"/>
              <a:t>“E o Espírito Santo desceu sobre Ele em forma corpórea, como pomba, e do céu veio uma voz, que dizia: — Você é o meu Filho amado; em você me agrado.” </a:t>
            </a:r>
          </a:p>
          <a:p>
            <a:pPr lvl="1"/>
            <a:r>
              <a:rPr lang="pt-BR" dirty="0"/>
              <a:t>Lucas  3:21, 22 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3" y="2334984"/>
            <a:ext cx="6141027" cy="2818907"/>
          </a:xfrm>
        </p:spPr>
        <p:txBody>
          <a:bodyPr>
            <a:normAutofit/>
          </a:bodyPr>
          <a:lstStyle/>
          <a:p>
            <a:pPr lvl="1"/>
            <a:r>
              <a:rPr lang="pt-BR" sz="3600" dirty="0">
                <a:solidFill>
                  <a:schemeClr val="accent4"/>
                </a:solidFill>
              </a:rPr>
              <a:t>Deus nos mostrou como é uma vida cheia do Espírito: </a:t>
            </a:r>
            <a:r>
              <a:rPr lang="pt-BR" sz="3600" b="0" i="1" dirty="0">
                <a:solidFill>
                  <a:schemeClr val="tx1"/>
                </a:solidFill>
              </a:rPr>
              <a:t>humilde, submissa, aberta ao Céu e consciente da sua identidade.</a:t>
            </a:r>
            <a:endParaRPr lang="pt-BR" sz="28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EADBA1-1826-7041-8DA9-8131A923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81" y="1030124"/>
            <a:ext cx="6004003" cy="5275673"/>
          </a:xfrm>
        </p:spPr>
        <p:txBody>
          <a:bodyPr/>
          <a:lstStyle/>
          <a:p>
            <a:r>
              <a:rPr lang="pt-BR" dirty="0" err="1"/>
              <a:t>I</a:t>
            </a:r>
            <a:r>
              <a:rPr lang="pt-BR" dirty="0"/>
              <a:t> – O batismo: um momento de entrega e consagração (v. 21).</a:t>
            </a:r>
          </a:p>
          <a:p>
            <a:pPr lvl="2"/>
            <a:r>
              <a:rPr lang="pt-BR" dirty="0"/>
              <a:t>“E aconteceu que, como todo o povo se batizava, sendo batizado também Jesus, orando ele, o céu se abriu” (Lucas 3:21).</a:t>
            </a:r>
          </a:p>
        </p:txBody>
      </p:sp>
    </p:spTree>
    <p:extLst>
      <p:ext uri="{BB962C8B-B14F-4D97-AF65-F5344CB8AC3E}">
        <p14:creationId xmlns:p14="http://schemas.microsoft.com/office/powerpoint/2010/main" val="33332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2B7BAA-8888-C62A-FD71-7865F187D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3" y="665019"/>
            <a:ext cx="4370120" cy="5723906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não precisava Se arrepender, mas Se identificou conosco.</a:t>
            </a:r>
          </a:p>
          <a:p>
            <a:pPr lvl="3"/>
            <a:r>
              <a:rPr lang="pt-BR" dirty="0"/>
              <a:t>Ele orava enquanto era batizado. </a:t>
            </a:r>
          </a:p>
          <a:p>
            <a:pPr lvl="3"/>
            <a:r>
              <a:rPr lang="es-ES" dirty="0"/>
              <a:t>Resultado: o </a:t>
            </a:r>
            <a:r>
              <a:rPr lang="es-ES" dirty="0" err="1"/>
              <a:t>Céu</a:t>
            </a:r>
            <a:r>
              <a:rPr lang="es-ES" dirty="0"/>
              <a:t> se </a:t>
            </a:r>
            <a:r>
              <a:rPr lang="es-ES" dirty="0" err="1"/>
              <a:t>abriu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26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3B8697-2E45-D05B-3071-DF5B2496F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445" y="1093984"/>
            <a:ext cx="5315235" cy="5240047"/>
          </a:xfrm>
          <a:noFill/>
        </p:spPr>
        <p:txBody>
          <a:bodyPr/>
          <a:lstStyle/>
          <a:p>
            <a:pPr lvl="1"/>
            <a:r>
              <a:rPr lang="pt-BR" dirty="0"/>
              <a:t>Você tem vivido como se o Céu estivesse fechado?</a:t>
            </a:r>
          </a:p>
        </p:txBody>
      </p:sp>
    </p:spTree>
    <p:extLst>
      <p:ext uri="{BB962C8B-B14F-4D97-AF65-F5344CB8AC3E}">
        <p14:creationId xmlns:p14="http://schemas.microsoft.com/office/powerpoint/2010/main" val="4773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9091A13-461F-4876-2E5D-DED65DD5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94" y="1282536"/>
            <a:ext cx="4994601" cy="5008477"/>
          </a:xfrm>
        </p:spPr>
        <p:txBody>
          <a:bodyPr/>
          <a:lstStyle/>
          <a:p>
            <a:pPr lvl="1"/>
            <a:r>
              <a:rPr lang="pt-BR" dirty="0"/>
              <a:t>II – O Espírito desceu como pomba: o início visível da unção (v. 22).</a:t>
            </a:r>
          </a:p>
          <a:p>
            <a:pPr lvl="2"/>
            <a:r>
              <a:rPr lang="pt-BR" dirty="0"/>
              <a:t>“O Espírito Santo desceu sobre Ele em forma corpórea, como pomba” (Lucas 3:22).</a:t>
            </a:r>
          </a:p>
        </p:txBody>
      </p:sp>
    </p:spTree>
    <p:extLst>
      <p:ext uri="{BB962C8B-B14F-4D97-AF65-F5344CB8AC3E}">
        <p14:creationId xmlns:p14="http://schemas.microsoft.com/office/powerpoint/2010/main" val="18184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EF2A2A-E56C-C6C8-4172-CF6EE784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435" y="889135"/>
            <a:ext cx="4472087" cy="5079729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1. A descida do Espírito não foi apenas simbólica, mas real e visível.</a:t>
            </a:r>
          </a:p>
          <a:p>
            <a:pPr lvl="3"/>
            <a:r>
              <a:rPr lang="pt-BR" dirty="0"/>
              <a:t>A pomba como símbolo de paz, mansidão e pureza.</a:t>
            </a:r>
          </a:p>
          <a:p>
            <a:pPr lvl="3"/>
            <a:r>
              <a:rPr lang="pt-BR" dirty="0"/>
              <a:t>O Espírito vem sobre quem está disposto a se entregar.</a:t>
            </a:r>
          </a:p>
          <a:p>
            <a:pPr lvl="3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0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mão 12 - a palavra do Espírit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D6F49CB-509D-4B72-B194-6ECF1D44E57F}"/>
</file>

<file path=customXml/itemProps2.xml><?xml version="1.0" encoding="utf-8"?>
<ds:datastoreItem xmlns:ds="http://schemas.openxmlformats.org/officeDocument/2006/customXml" ds:itemID="{1D956684-8608-46C8-B33F-A0B114F87137}"/>
</file>

<file path=customXml/itemProps3.xml><?xml version="1.0" encoding="utf-8"?>
<ds:datastoreItem xmlns:ds="http://schemas.openxmlformats.org/officeDocument/2006/customXml" ds:itemID="{72CEF56B-DE55-47B4-95FE-43EA85005E94}"/>
</file>

<file path=docProps/app.xml><?xml version="1.0" encoding="utf-8"?>
<Properties xmlns="http://schemas.openxmlformats.org/officeDocument/2006/extended-properties" xmlns:vt="http://schemas.openxmlformats.org/officeDocument/2006/docPropsVTypes">
  <Template>Sermão 12 - a palavra do Espírito</Template>
  <TotalTime>4338</TotalTime>
  <Words>461</Words>
  <Application>Microsoft Office PowerPoint</Application>
  <PresentationFormat>Widescreen</PresentationFormat>
  <Paragraphs>39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Fonte do Sistema Regular</vt:lpstr>
      <vt:lpstr>Sermão 12 - a palavra do Espírito</vt:lpstr>
      <vt:lpstr>Apresentação do PowerPoint</vt:lpstr>
      <vt:lpstr>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5</cp:revision>
  <dcterms:created xsi:type="dcterms:W3CDTF">2025-08-26T18:56:55Z</dcterms:created>
  <dcterms:modified xsi:type="dcterms:W3CDTF">2025-09-19T14:01:30Z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