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1"/>
  </p:notesMasterIdLst>
  <p:sldIdLst>
    <p:sldId id="257" r:id="rId2"/>
    <p:sldId id="256" r:id="rId3"/>
    <p:sldId id="260" r:id="rId4"/>
    <p:sldId id="258" r:id="rId5"/>
    <p:sldId id="262" r:id="rId6"/>
    <p:sldId id="267" r:id="rId7"/>
    <p:sldId id="264" r:id="rId8"/>
    <p:sldId id="268" r:id="rId9"/>
    <p:sldId id="269" r:id="rId10"/>
    <p:sldId id="270" r:id="rId11"/>
    <p:sldId id="286" r:id="rId12"/>
    <p:sldId id="287" r:id="rId13"/>
    <p:sldId id="282" r:id="rId14"/>
    <p:sldId id="283" r:id="rId15"/>
    <p:sldId id="284" r:id="rId16"/>
    <p:sldId id="288" r:id="rId17"/>
    <p:sldId id="285" r:id="rId18"/>
    <p:sldId id="289" r:id="rId19"/>
    <p:sldId id="261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BD010-CF57-42E2-B36F-4571A00C3FA4}" v="3" dt="2025-09-19T14:22:53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9"/>
    <p:restoredTop sz="94664"/>
  </p:normalViewPr>
  <p:slideViewPr>
    <p:cSldViewPr snapToGrid="0">
      <p:cViewPr varScale="1">
        <p:scale>
          <a:sx n="105" d="100"/>
          <a:sy n="105" d="100"/>
        </p:scale>
        <p:origin x="12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9T14:23:16.920" v="10" actId="20577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9T14:19:19.064" v="0" actId="6549"/>
        <pc:sldMkLst>
          <pc:docMk/>
          <pc:sldMk cId="389055662" sldId="256"/>
        </pc:sldMkLst>
        <pc:spChg chg="mod">
          <ac:chgData name="DSA - Beatriz de Albuquerque Ozorio Rago" userId="073f1caa-c851-4470-85c4-4d504c612eb8" providerId="ADAL" clId="{A95403CB-307F-4ECE-96C4-D1B54FA6853D}" dt="2025-09-19T14:19:19.064" v="0" actId="6549"/>
          <ac:spMkLst>
            <pc:docMk/>
            <pc:sldMk cId="389055662" sldId="256"/>
            <ac:spMk id="4" creationId="{13119A8C-8DF7-D856-859D-508FCA6C1B28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19:52.731" v="2" actId="20577"/>
        <pc:sldMkLst>
          <pc:docMk/>
          <pc:sldMk cId="954708225" sldId="262"/>
        </pc:sldMkLst>
        <pc:spChg chg="mod">
          <ac:chgData name="DSA - Beatriz de Albuquerque Ozorio Rago" userId="073f1caa-c851-4470-85c4-4d504c612eb8" providerId="ADAL" clId="{A95403CB-307F-4ECE-96C4-D1B54FA6853D}" dt="2025-09-19T14:19:52.731" v="2" actId="20577"/>
          <ac:spMkLst>
            <pc:docMk/>
            <pc:sldMk cId="954708225" sldId="262"/>
            <ac:spMk id="4" creationId="{DCCC7408-5F0D-D511-88AF-38BB3A0039A7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4:20:08.043" v="3" actId="20577"/>
        <pc:sldMkLst>
          <pc:docMk/>
          <pc:sldMk cId="2719610061" sldId="267"/>
        </pc:sldMkLst>
        <pc:spChg chg="mod">
          <ac:chgData name="DSA - Beatriz de Albuquerque Ozorio Rago" userId="073f1caa-c851-4470-85c4-4d504c612eb8" providerId="ADAL" clId="{A95403CB-307F-4ECE-96C4-D1B54FA6853D}" dt="2025-09-19T14:20:08.043" v="3" actId="20577"/>
          <ac:spMkLst>
            <pc:docMk/>
            <pc:sldMk cId="2719610061" sldId="267"/>
            <ac:spMk id="4" creationId="{EE6372CF-5C77-A6A1-A7B0-CDF18577816F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20:50.664" v="6" actId="20577"/>
        <pc:sldMkLst>
          <pc:docMk/>
          <pc:sldMk cId="211056853" sldId="269"/>
        </pc:sldMkLst>
        <pc:spChg chg="mod">
          <ac:chgData name="DSA - Beatriz de Albuquerque Ozorio Rago" userId="073f1caa-c851-4470-85c4-4d504c612eb8" providerId="ADAL" clId="{A95403CB-307F-4ECE-96C4-D1B54FA6853D}" dt="2025-09-19T14:20:50.664" v="6" actId="20577"/>
          <ac:spMkLst>
            <pc:docMk/>
            <pc:sldMk cId="211056853" sldId="269"/>
            <ac:spMk id="3" creationId="{F0CD6355-D00F-5F8E-28D7-484401CEA1AF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4:21:04.364" v="7" actId="20577"/>
        <pc:sldMkLst>
          <pc:docMk/>
          <pc:sldMk cId="120859975" sldId="270"/>
        </pc:sldMkLst>
        <pc:spChg chg="mod">
          <ac:chgData name="DSA - Beatriz de Albuquerque Ozorio Rago" userId="073f1caa-c851-4470-85c4-4d504c612eb8" providerId="ADAL" clId="{A95403CB-307F-4ECE-96C4-D1B54FA6853D}" dt="2025-09-19T14:21:04.364" v="7" actId="20577"/>
          <ac:spMkLst>
            <pc:docMk/>
            <pc:sldMk cId="120859975" sldId="270"/>
            <ac:spMk id="4" creationId="{8DA01823-763E-0CC4-1F3A-DBA3A73C6FFE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22:24.744" v="8" actId="20577"/>
        <pc:sldMkLst>
          <pc:docMk/>
          <pc:sldMk cId="1149881886" sldId="282"/>
        </pc:sldMkLst>
        <pc:spChg chg="mod">
          <ac:chgData name="DSA - Beatriz de Albuquerque Ozorio Rago" userId="073f1caa-c851-4470-85c4-4d504c612eb8" providerId="ADAL" clId="{A95403CB-307F-4ECE-96C4-D1B54FA6853D}" dt="2025-09-19T14:22:24.744" v="8" actId="20577"/>
          <ac:spMkLst>
            <pc:docMk/>
            <pc:sldMk cId="1149881886" sldId="282"/>
            <ac:spMk id="4" creationId="{EAD83A44-1BB6-8D77-F9E4-085B4D18EA7E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4:22:53.259" v="9" actId="20577"/>
        <pc:sldMkLst>
          <pc:docMk/>
          <pc:sldMk cId="1397439520" sldId="283"/>
        </pc:sldMkLst>
        <pc:spChg chg="mod">
          <ac:chgData name="DSA - Beatriz de Albuquerque Ozorio Rago" userId="073f1caa-c851-4470-85c4-4d504c612eb8" providerId="ADAL" clId="{A95403CB-307F-4ECE-96C4-D1B54FA6853D}" dt="2025-09-19T14:22:53.259" v="9" actId="20577"/>
          <ac:spMkLst>
            <pc:docMk/>
            <pc:sldMk cId="1397439520" sldId="283"/>
            <ac:spMk id="4" creationId="{9D64F223-A282-EC2C-C194-D05447F59A10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23:16.920" v="10" actId="20577"/>
        <pc:sldMkLst>
          <pc:docMk/>
          <pc:sldMk cId="1356604434" sldId="288"/>
        </pc:sldMkLst>
        <pc:spChg chg="mod">
          <ac:chgData name="DSA - Beatriz de Albuquerque Ozorio Rago" userId="073f1caa-c851-4470-85c4-4d504c612eb8" providerId="ADAL" clId="{A95403CB-307F-4ECE-96C4-D1B54FA6853D}" dt="2025-09-19T14:23:16.920" v="10" actId="20577"/>
          <ac:spMkLst>
            <pc:docMk/>
            <pc:sldMk cId="1356604434" sldId="288"/>
            <ac:spMk id="4" creationId="{1FBE49B5-3C70-F716-8076-3BF88DF137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4964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56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2278DC8-5E65-9D0E-316B-23783D73F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CCEC64E-B78A-06AD-1F40-6B9BECEB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BCA4F56-0663-4871-BEC1-B4987F46C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2A779CB-1958-C99C-1FC4-0BA67E70F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5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7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6911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0047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29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636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24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95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09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39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0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16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73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Forma&#10;&#10;O conteúdo gerado por IA pode estar incorreto.">
            <a:extLst>
              <a:ext uri="{FF2B5EF4-FFF2-40B4-BE49-F238E27FC236}">
                <a16:creationId xmlns:a16="http://schemas.microsoft.com/office/drawing/2014/main" id="{4CB7421C-A570-990D-EBF9-26723083960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6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49" r:id="rId17"/>
    <p:sldLayoutId id="2147483660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59108-F86B-C282-973E-93C2D748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A01823-763E-0CC4-1F3A-DBA3A73C6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34756"/>
            <a:ext cx="5180648" cy="5388488"/>
          </a:xfrm>
        </p:spPr>
        <p:txBody>
          <a:bodyPr/>
          <a:lstStyle/>
          <a:p>
            <a:pPr lvl="3"/>
            <a:r>
              <a:rPr lang="pt-BR" dirty="0"/>
              <a:t>O deserto não foi obra do acaso, mas direção divina.</a:t>
            </a:r>
          </a:p>
          <a:p>
            <a:pPr lvl="3"/>
            <a:r>
              <a:rPr lang="pt-BR" dirty="0"/>
              <a:t>deserto é lugar de solidão, mas também de revelação. </a:t>
            </a:r>
          </a:p>
          <a:p>
            <a:pPr lvl="3"/>
            <a:r>
              <a:rPr lang="pt-BR" dirty="0"/>
              <a:t>O Espírito nos guia não apenas para onde queremos ir, mas para onde precisamos estar. </a:t>
            </a:r>
          </a:p>
          <a:p>
            <a:pPr marL="0" lvl="3" indent="0">
              <a:buNone/>
            </a:pP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79A1F-E6AE-57CC-D334-9B131B58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EE0695-D528-834F-6F35-FA883507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7" y="1128762"/>
            <a:ext cx="5727478" cy="4600476"/>
          </a:xfrm>
        </p:spPr>
        <p:txBody>
          <a:bodyPr/>
          <a:lstStyle/>
          <a:p>
            <a:pPr lvl="1"/>
            <a:r>
              <a:rPr lang="pt-BR" dirty="0"/>
              <a:t>Você já percebeu como Deus nos leva a situações que nos desafiam exatamente onde somos mais frágeis?</a:t>
            </a:r>
          </a:p>
        </p:txBody>
      </p:sp>
    </p:spTree>
    <p:extLst>
      <p:ext uri="{BB962C8B-B14F-4D97-AF65-F5344CB8AC3E}">
        <p14:creationId xmlns:p14="http://schemas.microsoft.com/office/powerpoint/2010/main" val="31182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EB3C8-A295-6B51-3055-664FEDF0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9617DE-D284-9091-1AFD-35062A07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0" y="1024247"/>
            <a:ext cx="5011387" cy="4809506"/>
          </a:xfrm>
        </p:spPr>
        <p:txBody>
          <a:bodyPr/>
          <a:lstStyle/>
          <a:p>
            <a:pPr lvl="1"/>
            <a:r>
              <a:rPr lang="pt-BR" dirty="0"/>
              <a:t>O Espírito nos guia não apenas para onde queremos ir, mas para onde precisamos estar.</a:t>
            </a:r>
          </a:p>
        </p:txBody>
      </p:sp>
    </p:spTree>
    <p:extLst>
      <p:ext uri="{BB962C8B-B14F-4D97-AF65-F5344CB8AC3E}">
        <p14:creationId xmlns:p14="http://schemas.microsoft.com/office/powerpoint/2010/main" val="1250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130BB-C20B-73B4-90A6-4F75CE07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D83A44-1BB6-8D77-F9E4-085B4D18E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925" y="1417679"/>
            <a:ext cx="5130142" cy="428247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III - O propósito do deserto: formação, não punição.</a:t>
            </a:r>
          </a:p>
        </p:txBody>
      </p:sp>
    </p:spTree>
    <p:extLst>
      <p:ext uri="{BB962C8B-B14F-4D97-AF65-F5344CB8AC3E}">
        <p14:creationId xmlns:p14="http://schemas.microsoft.com/office/powerpoint/2010/main" val="1149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ABC47-4711-F6F6-EF2C-83607A8C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64F223-A282-EC2C-C194-D05447F5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811" y="708128"/>
            <a:ext cx="4709350" cy="5441744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O deserto revela o que está dentro de nós.</a:t>
            </a:r>
          </a:p>
          <a:p>
            <a:pPr lvl="3"/>
            <a:r>
              <a:rPr lang="pt-BR" dirty="0"/>
              <a:t>O deserto fortalece nossa identidade espiritual.</a:t>
            </a:r>
          </a:p>
          <a:p>
            <a:pPr lvl="3"/>
            <a:r>
              <a:rPr lang="pt-BR" dirty="0"/>
              <a:t> O deserto antecede o ministério público de Jesus.</a:t>
            </a:r>
          </a:p>
        </p:txBody>
      </p:sp>
    </p:spTree>
    <p:extLst>
      <p:ext uri="{BB962C8B-B14F-4D97-AF65-F5344CB8AC3E}">
        <p14:creationId xmlns:p14="http://schemas.microsoft.com/office/powerpoint/2010/main" val="13974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51BAA-4BF6-C9B8-2A95-23CD05748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6C4D0A-C4EB-7BC5-0E8D-51C950C9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717" y="1796142"/>
            <a:ext cx="4553340" cy="3265716"/>
          </a:xfrm>
        </p:spPr>
        <p:txBody>
          <a:bodyPr>
            <a:normAutofit/>
          </a:bodyPr>
          <a:lstStyle/>
          <a:p>
            <a:r>
              <a:rPr lang="pt-BR" dirty="0"/>
              <a:t>Se você está atravessando um deserto, pergunte: </a:t>
            </a:r>
          </a:p>
          <a:p>
            <a:pPr lvl="2"/>
            <a:r>
              <a:rPr lang="pt-BR" dirty="0"/>
              <a:t>“Senhor, o que estás formando em mim?” </a:t>
            </a:r>
          </a:p>
        </p:txBody>
      </p:sp>
    </p:spTree>
    <p:extLst>
      <p:ext uri="{BB962C8B-B14F-4D97-AF65-F5344CB8AC3E}">
        <p14:creationId xmlns:p14="http://schemas.microsoft.com/office/powerpoint/2010/main" val="29587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59B6C-9221-6484-3FE5-CBD52CF98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BE49B5-3C70-F716-8076-3BF88DF1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108" y="903979"/>
            <a:ext cx="5721531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Estar cheio do Espírito não nos isenta de passar por desertos – nos prepara para enfrentá-los.</a:t>
            </a:r>
            <a:endParaRPr lang="pt-B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629B2-2017-952B-50A4-A92FA89D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4BA231-11AB-B867-A442-E0EBB806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466531"/>
            <a:ext cx="5963111" cy="5839267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O deserto é: </a:t>
            </a:r>
          </a:p>
          <a:p>
            <a:pPr lvl="3"/>
            <a:r>
              <a:rPr lang="pt-BR" dirty="0"/>
              <a:t>Lugar de escassez, mas também de enchimento; </a:t>
            </a:r>
          </a:p>
          <a:p>
            <a:pPr lvl="3"/>
            <a:r>
              <a:rPr lang="pt-BR" dirty="0"/>
              <a:t>Lugar de provação, mas também de aprovação; </a:t>
            </a:r>
          </a:p>
          <a:p>
            <a:pPr lvl="3"/>
            <a:r>
              <a:rPr lang="pt-BR" dirty="0"/>
              <a:t>Lugar de silêncio, mas também de direção. </a:t>
            </a:r>
          </a:p>
        </p:txBody>
      </p:sp>
    </p:spTree>
    <p:extLst>
      <p:ext uri="{BB962C8B-B14F-4D97-AF65-F5344CB8AC3E}">
        <p14:creationId xmlns:p14="http://schemas.microsoft.com/office/powerpoint/2010/main" val="58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C1261C-85C3-77F9-4E03-013F1E0BE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0CDF50-8987-F989-0511-7847FFCD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93" y="938699"/>
            <a:ext cx="5044687" cy="5368795"/>
          </a:xfrm>
        </p:spPr>
        <p:txBody>
          <a:bodyPr>
            <a:normAutofit/>
          </a:bodyPr>
          <a:lstStyle/>
          <a:p>
            <a:r>
              <a:rPr lang="pt-BR" dirty="0"/>
              <a:t>O mesmo Espírito que conduz sua vida também a sustenta. </a:t>
            </a:r>
          </a:p>
          <a:p>
            <a:pPr lvl="2"/>
            <a:r>
              <a:rPr lang="pt-BR" dirty="0"/>
              <a:t>E o mesmo Deus que abriu o Céu sobre Jesus sustentará você até a vitória.</a:t>
            </a:r>
          </a:p>
        </p:txBody>
      </p:sp>
    </p:spTree>
    <p:extLst>
      <p:ext uri="{BB962C8B-B14F-4D97-AF65-F5344CB8AC3E}">
        <p14:creationId xmlns:p14="http://schemas.microsoft.com/office/powerpoint/2010/main" val="13214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0</a:t>
            </a: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5F641F6-3329-3E1B-B1A8-6CD22B562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024" y="2444203"/>
            <a:ext cx="5977960" cy="23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58166" y="1273630"/>
            <a:ext cx="8875667" cy="4572000"/>
          </a:xfrm>
        </p:spPr>
        <p:txBody>
          <a:bodyPr/>
          <a:lstStyle/>
          <a:p>
            <a:r>
              <a:rPr lang="pt-BR" dirty="0"/>
              <a:t>“Jesus, cheio do Espírito Santo, voltou do Jordão e foi guiado pelo mesmo Espírito, no deserto.”</a:t>
            </a:r>
          </a:p>
          <a:p>
            <a:pPr lvl="1"/>
            <a:r>
              <a:rPr lang="pt-BR" dirty="0"/>
              <a:t>Lucas 4:1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57400"/>
            <a:ext cx="5506385" cy="271987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pt-BR" dirty="0"/>
              <a:t>O mesmo Espírito que nos enche também nos leva a lugares de dependência para nos preparar para algo maior. </a:t>
            </a: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53" y="1047670"/>
            <a:ext cx="5929202" cy="3804248"/>
          </a:xfrm>
        </p:spPr>
        <p:txBody>
          <a:bodyPr>
            <a:normAutofit/>
          </a:bodyPr>
          <a:lstStyle/>
          <a:p>
            <a:pPr lvl="1"/>
            <a:r>
              <a:rPr lang="pt-BR" dirty="0" err="1"/>
              <a:t>I</a:t>
            </a:r>
            <a:r>
              <a:rPr lang="pt-BR" dirty="0"/>
              <a:t> – Cheio do Espírito: a base para enfrentar o deserto (v. 1).</a:t>
            </a:r>
          </a:p>
          <a:p>
            <a:pPr lvl="2"/>
            <a:r>
              <a:rPr lang="pt-BR" i="1" dirty="0"/>
              <a:t>“Jesus, cheio do Espírito Santo […]”.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D2448-A88B-B1C4-CD4B-E968B86C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6372CF-5C77-A6A1-A7B0-CDF18577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95920"/>
            <a:ext cx="5268621" cy="5266159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Antes de enfrentar a provação, Jesus foi revestido de poder.</a:t>
            </a:r>
          </a:p>
          <a:p>
            <a:pPr lvl="3"/>
            <a:r>
              <a:rPr lang="pt-BR" dirty="0"/>
              <a:t>A plenitude do Espírito é uma condição, não uma emoção. </a:t>
            </a:r>
          </a:p>
          <a:p>
            <a:pPr lvl="3"/>
            <a:r>
              <a:rPr lang="pt-BR" dirty="0"/>
              <a:t>O mesmo Espírito que nos transforma também nos prepara para os desafios. </a:t>
            </a:r>
          </a:p>
          <a:p>
            <a:pPr lvl="3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96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408" y="506066"/>
            <a:ext cx="4938878" cy="5391150"/>
          </a:xfrm>
        </p:spPr>
        <p:txBody>
          <a:bodyPr>
            <a:normAutofit/>
          </a:bodyPr>
          <a:lstStyle/>
          <a:p>
            <a:r>
              <a:rPr lang="pt-BR" dirty="0"/>
              <a:t>A plenitude do Espírito não é luxo espiritual; é sobrevivência em tempos de escassez. 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EC7EA-2BF9-BC37-C88B-5200AF72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E107D3-89E3-4C7C-4C92-B32B1BDA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560" y="903979"/>
            <a:ext cx="5778137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mesmo Espírito que nos transforma também nos prepara para os desafios.</a:t>
            </a:r>
          </a:p>
        </p:txBody>
      </p:sp>
    </p:spTree>
    <p:extLst>
      <p:ext uri="{BB962C8B-B14F-4D97-AF65-F5344CB8AC3E}">
        <p14:creationId xmlns:p14="http://schemas.microsoft.com/office/powerpoint/2010/main" val="2611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9E7CB-E491-5CD7-6F0C-88DF4C73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F0CD6355-D00F-5F8E-28D7-484401CEA1AF}"/>
              </a:ext>
            </a:extLst>
          </p:cNvPr>
          <p:cNvSpPr txBox="1">
            <a:spLocks/>
          </p:cNvSpPr>
          <p:nvPr/>
        </p:nvSpPr>
        <p:spPr>
          <a:xfrm>
            <a:off x="1354517" y="1311965"/>
            <a:ext cx="5513422" cy="441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600" dirty="0"/>
              <a:t>II - Guiado pelo Espírito: o deserto como escola de Deus (v.1).</a:t>
            </a:r>
            <a:br>
              <a:rPr lang="pt-BR" dirty="0"/>
            </a:br>
            <a:r>
              <a:rPr lang="pt-BR" sz="2800" b="0" i="1" dirty="0">
                <a:solidFill>
                  <a:schemeClr val="tx1"/>
                </a:solidFill>
              </a:rPr>
              <a:t>“[...] foi guiado pelo mesmo Espírito, no deserto.”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1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mão 11- O dom do Espírito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2E9FDF51-3326-4BFB-A3DB-45B9C38458C7}"/>
</file>

<file path=customXml/itemProps2.xml><?xml version="1.0" encoding="utf-8"?>
<ds:datastoreItem xmlns:ds="http://schemas.openxmlformats.org/officeDocument/2006/customXml" ds:itemID="{8559733D-BFA7-4076-AB17-0AC8B25E1856}"/>
</file>

<file path=customXml/itemProps3.xml><?xml version="1.0" encoding="utf-8"?>
<ds:datastoreItem xmlns:ds="http://schemas.openxmlformats.org/officeDocument/2006/customXml" ds:itemID="{F6433B26-5E1D-4624-8277-3BBD8997FB5A}"/>
</file>

<file path=docProps/app.xml><?xml version="1.0" encoding="utf-8"?>
<Properties xmlns="http://schemas.openxmlformats.org/officeDocument/2006/extended-properties" xmlns:vt="http://schemas.openxmlformats.org/officeDocument/2006/docPropsVTypes">
  <Template>sermão 10- Alegria do Espírito</Template>
  <TotalTime>3201</TotalTime>
  <Words>373</Words>
  <Application>Microsoft Office PowerPoint</Application>
  <PresentationFormat>Widescreen</PresentationFormat>
  <Paragraphs>32</Paragraphs>
  <Slides>19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Fonte do Sistema Regular</vt:lpstr>
      <vt:lpstr>sermão 11- O dom do Espírito</vt:lpstr>
      <vt:lpstr>Apresentação do PowerPoint</vt:lpstr>
      <vt:lpstr>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5</cp:revision>
  <dcterms:created xsi:type="dcterms:W3CDTF">2025-08-26T18:56:55Z</dcterms:created>
  <dcterms:modified xsi:type="dcterms:W3CDTF">2025-09-19T14:23:27Z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