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2"/>
  </p:notesMasterIdLst>
  <p:sldIdLst>
    <p:sldId id="257" r:id="rId2"/>
    <p:sldId id="256" r:id="rId3"/>
    <p:sldId id="260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61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7E777E-372D-423D-B12D-E10BE72CE969}" v="3" dt="2025-09-19T14:34:23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54"/>
    <p:restoredTop sz="94694"/>
  </p:normalViewPr>
  <p:slideViewPr>
    <p:cSldViewPr snapToGrid="0">
      <p:cViewPr varScale="1">
        <p:scale>
          <a:sx n="105" d="100"/>
          <a:sy n="105" d="100"/>
        </p:scale>
        <p:origin x="11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Relationship Id="rId30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Beatriz de Albuquerque Ozorio Rago" userId="073f1caa-c851-4470-85c4-4d504c612eb8" providerId="ADAL" clId="{A95403CB-307F-4ECE-96C4-D1B54FA6853D}"/>
    <pc:docChg chg="modSld">
      <pc:chgData name="DSA - Beatriz de Albuquerque Ozorio Rago" userId="073f1caa-c851-4470-85c4-4d504c612eb8" providerId="ADAL" clId="{A95403CB-307F-4ECE-96C4-D1B54FA6853D}" dt="2025-09-19T14:36:11.006" v="7" actId="6549"/>
      <pc:docMkLst>
        <pc:docMk/>
      </pc:docMkLst>
      <pc:sldChg chg="modSp mod">
        <pc:chgData name="DSA - Beatriz de Albuquerque Ozorio Rago" userId="073f1caa-c851-4470-85c4-4d504c612eb8" providerId="ADAL" clId="{A95403CB-307F-4ECE-96C4-D1B54FA6853D}" dt="2025-09-19T14:32:47.455" v="0" actId="20577"/>
        <pc:sldMkLst>
          <pc:docMk/>
          <pc:sldMk cId="2739555964" sldId="284"/>
        </pc:sldMkLst>
        <pc:spChg chg="mod">
          <ac:chgData name="DSA - Beatriz de Albuquerque Ozorio Rago" userId="073f1caa-c851-4470-85c4-4d504c612eb8" providerId="ADAL" clId="{A95403CB-307F-4ECE-96C4-D1B54FA6853D}" dt="2025-09-19T14:32:47.455" v="0" actId="20577"/>
          <ac:spMkLst>
            <pc:docMk/>
            <pc:sldMk cId="2739555964" sldId="284"/>
            <ac:spMk id="2" creationId="{144A239F-EA7B-9F31-2875-7A99EBCC9004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9T14:33:13.673" v="1" actId="6549"/>
        <pc:sldMkLst>
          <pc:docMk/>
          <pc:sldMk cId="609564804" sldId="287"/>
        </pc:sldMkLst>
        <pc:spChg chg="mod">
          <ac:chgData name="DSA - Beatriz de Albuquerque Ozorio Rago" userId="073f1caa-c851-4470-85c4-4d504c612eb8" providerId="ADAL" clId="{A95403CB-307F-4ECE-96C4-D1B54FA6853D}" dt="2025-09-19T14:33:13.673" v="1" actId="6549"/>
          <ac:spMkLst>
            <pc:docMk/>
            <pc:sldMk cId="609564804" sldId="287"/>
            <ac:spMk id="2" creationId="{9F96523E-3632-2BD5-A270-5EAD73E5CEC6}"/>
          </ac:spMkLst>
        </pc:spChg>
      </pc:sldChg>
      <pc:sldChg chg="modSp">
        <pc:chgData name="DSA - Beatriz de Albuquerque Ozorio Rago" userId="073f1caa-c851-4470-85c4-4d504c612eb8" providerId="ADAL" clId="{A95403CB-307F-4ECE-96C4-D1B54FA6853D}" dt="2025-09-19T14:33:53.918" v="3" actId="20577"/>
        <pc:sldMkLst>
          <pc:docMk/>
          <pc:sldMk cId="153758920" sldId="288"/>
        </pc:sldMkLst>
        <pc:spChg chg="mod">
          <ac:chgData name="DSA - Beatriz de Albuquerque Ozorio Rago" userId="073f1caa-c851-4470-85c4-4d504c612eb8" providerId="ADAL" clId="{A95403CB-307F-4ECE-96C4-D1B54FA6853D}" dt="2025-09-19T14:33:53.918" v="3" actId="20577"/>
          <ac:spMkLst>
            <pc:docMk/>
            <pc:sldMk cId="153758920" sldId="288"/>
            <ac:spMk id="2" creationId="{81382B5E-A516-48D3-519B-495FA8C9527B}"/>
          </ac:spMkLst>
        </pc:spChg>
      </pc:sldChg>
      <pc:sldChg chg="modSp">
        <pc:chgData name="DSA - Beatriz de Albuquerque Ozorio Rago" userId="073f1caa-c851-4470-85c4-4d504c612eb8" providerId="ADAL" clId="{A95403CB-307F-4ECE-96C4-D1B54FA6853D}" dt="2025-09-19T14:34:23.101" v="4" actId="6549"/>
        <pc:sldMkLst>
          <pc:docMk/>
          <pc:sldMk cId="3394503747" sldId="291"/>
        </pc:sldMkLst>
        <pc:spChg chg="mod">
          <ac:chgData name="DSA - Beatriz de Albuquerque Ozorio Rago" userId="073f1caa-c851-4470-85c4-4d504c612eb8" providerId="ADAL" clId="{A95403CB-307F-4ECE-96C4-D1B54FA6853D}" dt="2025-09-19T14:34:23.101" v="4" actId="6549"/>
          <ac:spMkLst>
            <pc:docMk/>
            <pc:sldMk cId="3394503747" sldId="291"/>
            <ac:spMk id="2" creationId="{24469AA5-1E39-6C49-6651-A282E2A8DFB9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9T14:35:38.184" v="6" actId="6549"/>
        <pc:sldMkLst>
          <pc:docMk/>
          <pc:sldMk cId="1300689959" sldId="294"/>
        </pc:sldMkLst>
        <pc:spChg chg="mod">
          <ac:chgData name="DSA - Beatriz de Albuquerque Ozorio Rago" userId="073f1caa-c851-4470-85c4-4d504c612eb8" providerId="ADAL" clId="{A95403CB-307F-4ECE-96C4-D1B54FA6853D}" dt="2025-09-19T14:35:38.184" v="6" actId="6549"/>
          <ac:spMkLst>
            <pc:docMk/>
            <pc:sldMk cId="1300689959" sldId="294"/>
            <ac:spMk id="2" creationId="{5955A9EB-14CD-C606-567F-542B8AD6915C}"/>
          </ac:spMkLst>
        </pc:spChg>
      </pc:sldChg>
      <pc:sldChg chg="modSp mod">
        <pc:chgData name="DSA - Beatriz de Albuquerque Ozorio Rago" userId="073f1caa-c851-4470-85c4-4d504c612eb8" providerId="ADAL" clId="{A95403CB-307F-4ECE-96C4-D1B54FA6853D}" dt="2025-09-19T14:36:11.006" v="7" actId="6549"/>
        <pc:sldMkLst>
          <pc:docMk/>
          <pc:sldMk cId="3085029495" sldId="297"/>
        </pc:sldMkLst>
        <pc:spChg chg="mod">
          <ac:chgData name="DSA - Beatriz de Albuquerque Ozorio Rago" userId="073f1caa-c851-4470-85c4-4d504c612eb8" providerId="ADAL" clId="{A95403CB-307F-4ECE-96C4-D1B54FA6853D}" dt="2025-09-19T14:36:11.006" v="7" actId="6549"/>
          <ac:spMkLst>
            <pc:docMk/>
            <pc:sldMk cId="3085029495" sldId="297"/>
            <ac:spMk id="2" creationId="{A78A0558-C3B5-2A01-6AB1-C1D3050B8AF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4B111-EBAD-8241-8702-A6DE6436D018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8A9E2-1129-8B44-9F97-2CCA8752E2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568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89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8A9E2-1129-8B44-9F97-2CCA8752E23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93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A9D0-734C-D8BA-1ECF-AB65DDECD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3125" y="962935"/>
            <a:ext cx="1542060" cy="1112050"/>
          </a:xfrm>
        </p:spPr>
        <p:txBody>
          <a:bodyPr anchor="b"/>
          <a:lstStyle>
            <a:lvl1pPr algn="ctr">
              <a:defRPr sz="6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125653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894D18-EB28-3F97-3DEB-1E6BE874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3BCEF75-96D3-966F-3199-50E080E291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C92A80-D524-49AB-3E1E-C94D5F4C9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829A23-A95E-3220-BEFF-45B57BD51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6362AA-C7AD-76FD-159E-3EC23B457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DCFE36-85B9-4938-4198-45812977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6088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853A63-EF50-0DF7-290D-E0F2A411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48033"/>
            <a:ext cx="10515600" cy="4572000"/>
          </a:xfrm>
        </p:spPr>
        <p:txBody>
          <a:bodyPr vert="horz" anchor="ctr"/>
          <a:lstStyle>
            <a:lvl1pPr marL="0" indent="0" algn="ctr">
              <a:buNone/>
              <a:defRPr sz="3200"/>
            </a:lvl1pPr>
            <a:lvl2pPr marL="685800" indent="-228600" algn="ctr">
              <a:spcBef>
                <a:spcPts val="1700"/>
              </a:spcBef>
              <a:buFont typeface="Fonte do Sistema Regular"/>
              <a:buChar char="–"/>
              <a:defRPr sz="2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3600" b="1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D69E71C-60C4-B97D-5B8F-036C9A8C5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919D701-914D-EBAB-F5C0-7F38FB808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12278DC8-5E65-9D0E-316B-23783D73F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CCCEC64E-B78A-06AD-1F40-6B9BECEBEE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50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45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91A9D0-734C-D8BA-1ECF-AB65DDECDC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33125" y="962935"/>
            <a:ext cx="1542060" cy="1112050"/>
          </a:xfrm>
        </p:spPr>
        <p:txBody>
          <a:bodyPr anchor="b"/>
          <a:lstStyle>
            <a:lvl1pPr algn="ctr">
              <a:defRPr sz="60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828248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731" y="733241"/>
            <a:ext cx="7004538" cy="5391517"/>
          </a:xfrm>
        </p:spPr>
        <p:txBody>
          <a:bodyPr anchor="ctr"/>
          <a:lstStyle>
            <a:lvl1pPr marL="0" indent="0" algn="ctr">
              <a:buNone/>
              <a:defRPr sz="3200" b="1"/>
            </a:lvl1pPr>
            <a:lvl2pPr marL="0" indent="0" algn="ctr">
              <a:buNone/>
              <a:defRPr sz="4000" b="1">
                <a:solidFill>
                  <a:schemeClr val="accent3">
                    <a:lumMod val="75000"/>
                  </a:schemeClr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2800" i="1"/>
            </a:lvl3pPr>
            <a:lvl4pPr marL="360000" indent="-360000" algn="l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sz="2000" b="1" cap="all" baseline="0"/>
            </a:lvl4pPr>
            <a:lvl5pPr marL="230400" indent="-228600" algn="ctr">
              <a:spcBef>
                <a:spcPts val="1500"/>
              </a:spcBef>
              <a:buFont typeface="Fonte do Sistema Regular"/>
              <a:buChar char="–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19010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4853A63-EF50-0DF7-290D-E0F2A4113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48033"/>
            <a:ext cx="10515600" cy="4572000"/>
          </a:xfrm>
        </p:spPr>
        <p:txBody>
          <a:bodyPr vert="horz" anchor="ctr"/>
          <a:lstStyle>
            <a:lvl1pPr marL="0" indent="0" algn="ctr">
              <a:buNone/>
              <a:defRPr sz="3200"/>
            </a:lvl1pPr>
            <a:lvl2pPr marL="685800" indent="-228600" algn="ctr">
              <a:spcBef>
                <a:spcPts val="1700"/>
              </a:spcBef>
              <a:buFont typeface="Fonte do Sistema Regular"/>
              <a:buChar char="–"/>
              <a:defRPr sz="2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3600" b="1">
                <a:solidFill>
                  <a:schemeClr val="accent3">
                    <a:lumMod val="50000"/>
                  </a:schemeClr>
                </a:solidFill>
              </a:defRPr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D69E71C-60C4-B97D-5B8F-036C9A8C5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067" y="402066"/>
            <a:ext cx="721866" cy="55794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919D701-914D-EBAB-F5C0-7F38FB8082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29416" y="6186016"/>
            <a:ext cx="721866" cy="55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88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771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3E262-0E23-B716-3089-9E362384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CC4900-5F37-79AE-034E-9A60543B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280663-6AE9-A963-2A54-E3E025B2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2AA233-E5FF-6969-1259-E857DF1C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08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50183D-3AD3-0B3E-85DD-168ACCB2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731" y="733241"/>
            <a:ext cx="7004538" cy="5391517"/>
          </a:xfrm>
        </p:spPr>
        <p:txBody>
          <a:bodyPr anchor="ctr"/>
          <a:lstStyle>
            <a:lvl1pPr marL="0" indent="0" algn="ctr">
              <a:buNone/>
              <a:defRPr sz="3200" b="1"/>
            </a:lvl1pPr>
            <a:lvl2pPr marL="0" indent="0" algn="ctr">
              <a:buNone/>
              <a:defRPr sz="4000" b="1">
                <a:solidFill>
                  <a:schemeClr val="accent3">
                    <a:lumMod val="75000"/>
                  </a:schemeClr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2800" i="1"/>
            </a:lvl3pPr>
            <a:lvl4pPr marL="360000" indent="-360000" algn="l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  <a:defRPr sz="2000" b="1" cap="all" baseline="0"/>
            </a:lvl4pPr>
            <a:lvl5pPr marL="230400" indent="-228600" algn="ctr">
              <a:spcBef>
                <a:spcPts val="1500"/>
              </a:spcBef>
              <a:buFont typeface="Fonte do Sistema Regular"/>
              <a:buChar char="–"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7222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12250-D2AE-EB93-26BC-AF796EF63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FC25224-9111-E423-C162-7B096748E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777BF2-992C-A9D6-E3F3-65396B37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05EBA8C-086B-4BF4-17E0-85B31E14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1CC916-5C62-AEE2-7B68-85A63C3F4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1488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DC427-B41F-E2C4-E350-1B741338A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5992BA-A672-6AFD-22D0-148231104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A59AE75-1C3E-0D6B-D4EB-7E3553054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CFE77F4-F0F2-A992-25B7-A97D93341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AE14C3-D704-DE6E-1A90-75C6798F9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AF2893-D518-8644-DF96-31EFFD47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7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A47C3-84C5-401B-B7A4-59C5DFCC0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2C9A535-5543-7F97-53DB-DB36676EA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82D1ECA-FDF5-741C-7DBE-907ACDE80A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0B10627-6A7C-D116-AD42-C2E5F9B07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4A733B6-4326-BA88-B37D-0E29C0C06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5D9E739-EA4A-6054-787D-2BEABFC0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314559F-1AD2-4967-914F-66BC6BDC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464B6AE-5A0F-3FC6-DE66-5C83C480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378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DC96D-CB5A-6FB5-8611-3968F865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46C0D17-CB81-D6CD-0A89-C6DBD57F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9633BE9-B3A2-B273-5BCE-DFCB1BD71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C1904C-5240-7FB9-5181-2AE83C40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9339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86363A-1369-C823-BCF3-1A8DDB14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73A0DDC-E499-B380-D55F-D048ACA5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7B7980-8406-67E4-E645-9AD53C31C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812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F09EB-6427-0BBE-286A-38DFCB628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DDC4FF-9600-511F-1F65-3BF7BC064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9CF2FD-33D1-A57D-B9F8-545CD1911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3330CE-C978-2D13-4EC8-28BD1FBB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31B825E-DAE5-6DB3-062E-8388BB9D0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6661DE-370E-9ECF-FD03-232D158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1671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7A4CFD5-C6FB-FCD6-DB7C-E8949D45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405"/>
            <a:ext cx="10515600" cy="949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75417D-AFDB-1258-4E73-82630D31B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52369"/>
            <a:ext cx="10515600" cy="4224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09E6A6-E719-A5F2-7F7D-F123947E1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D3B00A-9880-E24C-BAB2-23B57101397B}" type="datetimeFigureOut">
              <a:rPr lang="pt-BR" smtClean="0"/>
              <a:t>19/09/2025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B0243C-77E0-2DA9-9607-89B039E14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9996"/>
            <a:ext cx="41148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73EA47-AB42-609D-B813-BB61DCA34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996"/>
            <a:ext cx="2743200" cy="2614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1F0AA2-DA0C-4645-A33B-FB8405EBF85D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Forma&#10;&#10;O conteúdo gerado por IA pode estar incorreto.">
            <a:extLst>
              <a:ext uri="{FF2B5EF4-FFF2-40B4-BE49-F238E27FC236}">
                <a16:creationId xmlns:a16="http://schemas.microsoft.com/office/drawing/2014/main" id="{16AB231B-4360-DD83-3888-B96EBC4E034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7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49" r:id="rId13"/>
    <p:sldLayoutId id="2147483660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5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E8C330D-3129-B41B-7FED-D8488003D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693" y="1754520"/>
            <a:ext cx="4768970" cy="4135642"/>
          </a:xfrm>
        </p:spPr>
        <p:txBody>
          <a:bodyPr/>
          <a:lstStyle/>
          <a:p>
            <a:pPr lvl="1"/>
            <a:r>
              <a:rPr lang="pt-BR" dirty="0"/>
              <a:t>A verdadeira sabedoria vem de cima, para quem está disposto a se colocar abaixo.</a:t>
            </a:r>
          </a:p>
        </p:txBody>
      </p:sp>
    </p:spTree>
    <p:extLst>
      <p:ext uri="{BB962C8B-B14F-4D97-AF65-F5344CB8AC3E}">
        <p14:creationId xmlns:p14="http://schemas.microsoft.com/office/powerpoint/2010/main" val="275959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2B0280C-1A4D-1604-7402-8C189A649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54624"/>
            <a:ext cx="5433988" cy="4824411"/>
          </a:xfrm>
        </p:spPr>
        <p:txBody>
          <a:bodyPr/>
          <a:lstStyle/>
          <a:p>
            <a:pPr lvl="1"/>
            <a:r>
              <a:rPr lang="pt-BR" dirty="0"/>
              <a:t>III – A lógica do Reino é diferente da lógica do mundo (v. 21).</a:t>
            </a:r>
          </a:p>
          <a:p>
            <a:pPr lvl="2"/>
            <a:r>
              <a:rPr lang="pt-BR" dirty="0"/>
              <a:t>“[...] Sim, ó Pai, porque assim foi do teu agrado.”</a:t>
            </a:r>
          </a:p>
        </p:txBody>
      </p:sp>
    </p:spTree>
    <p:extLst>
      <p:ext uri="{BB962C8B-B14F-4D97-AF65-F5344CB8AC3E}">
        <p14:creationId xmlns:p14="http://schemas.microsoft.com/office/powerpoint/2010/main" val="185589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4469AA5-1E39-6C49-6651-A282E2A8D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764" y="958872"/>
            <a:ext cx="5142015" cy="5216297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Jesus celebra a vontade do Pai mesmo quando ela contradiz expectativas humanas. </a:t>
            </a:r>
          </a:p>
          <a:p>
            <a:pPr lvl="3"/>
            <a:r>
              <a:rPr lang="pt-BR" dirty="0"/>
              <a:t>O “agrado” de Deus está em surpreender as pessoas. </a:t>
            </a:r>
          </a:p>
          <a:p>
            <a:pPr lvl="3"/>
            <a:r>
              <a:rPr lang="pt-BR" dirty="0"/>
              <a:t>A espiritualidade verdadeira é contracultural. </a:t>
            </a:r>
          </a:p>
        </p:txBody>
      </p:sp>
    </p:spTree>
    <p:extLst>
      <p:ext uri="{BB962C8B-B14F-4D97-AF65-F5344CB8AC3E}">
        <p14:creationId xmlns:p14="http://schemas.microsoft.com/office/powerpoint/2010/main" val="339450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1ABD7F5-497B-F050-A6BC-D61D487EA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6425" y="1068780"/>
            <a:ext cx="4883765" cy="5032228"/>
          </a:xfrm>
        </p:spPr>
        <p:txBody>
          <a:bodyPr/>
          <a:lstStyle/>
          <a:p>
            <a:pPr lvl="1"/>
            <a:r>
              <a:rPr lang="pt-BR" dirty="0"/>
              <a:t>Deus tem prazer em revelar Sua glória a quem não tenta tomar glória para si.</a:t>
            </a:r>
          </a:p>
        </p:txBody>
      </p:sp>
    </p:spTree>
    <p:extLst>
      <p:ext uri="{BB962C8B-B14F-4D97-AF65-F5344CB8AC3E}">
        <p14:creationId xmlns:p14="http://schemas.microsoft.com/office/powerpoint/2010/main" val="15985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62B3F1A-BA6E-8AFA-A9F8-AF37860F4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806" y="785225"/>
            <a:ext cx="5148981" cy="5287549"/>
          </a:xfrm>
        </p:spPr>
        <p:txBody>
          <a:bodyPr/>
          <a:lstStyle/>
          <a:p>
            <a:pPr lvl="1"/>
            <a:r>
              <a:rPr lang="pt-BR" dirty="0"/>
              <a:t>IV – O Espírito Se alegra quando o Reino avança pelos caminhos simples.</a:t>
            </a:r>
          </a:p>
        </p:txBody>
      </p:sp>
    </p:spTree>
    <p:extLst>
      <p:ext uri="{BB962C8B-B14F-4D97-AF65-F5344CB8AC3E}">
        <p14:creationId xmlns:p14="http://schemas.microsoft.com/office/powerpoint/2010/main" val="206342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955A9EB-14CD-C606-567F-542B8AD69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8270" y="1006374"/>
            <a:ext cx="6296928" cy="5391517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A alegria do Espírito não está no sucesso humano, mas na expansão do Reino entre os humildes.</a:t>
            </a:r>
            <a:br>
              <a:rPr lang="pt-BR" dirty="0"/>
            </a:br>
            <a:endParaRPr lang="pt-BR" dirty="0"/>
          </a:p>
          <a:p>
            <a:pPr lvl="3"/>
            <a:r>
              <a:rPr lang="pt-BR" dirty="0"/>
              <a:t>Jesus tinha acabado de ver os 70 discípulos voltarem em missão (v. 17-20). </a:t>
            </a:r>
            <a:br>
              <a:rPr lang="pt-BR" dirty="0"/>
            </a:br>
            <a:endParaRPr lang="pt-BR" dirty="0"/>
          </a:p>
          <a:p>
            <a:pPr lvl="3"/>
            <a:r>
              <a:rPr lang="pt-BR" dirty="0"/>
              <a:t>A alegria do Espírito é a resposta ao avanço do Reino por meio de pessoas comuns. </a:t>
            </a:r>
          </a:p>
        </p:txBody>
      </p:sp>
    </p:spTree>
    <p:extLst>
      <p:ext uri="{BB962C8B-B14F-4D97-AF65-F5344CB8AC3E}">
        <p14:creationId xmlns:p14="http://schemas.microsoft.com/office/powerpoint/2010/main" val="130068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44E0B9B-55CF-A81C-3DF0-461373055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112" y="1323177"/>
            <a:ext cx="5458888" cy="5003882"/>
          </a:xfrm>
        </p:spPr>
        <p:txBody>
          <a:bodyPr/>
          <a:lstStyle/>
          <a:p>
            <a:pPr lvl="1"/>
            <a:r>
              <a:rPr lang="pt-BR" dirty="0"/>
              <a:t>O Espírito quer fazer grandes coisas por meio de quem se dispõe com humildade e fé.</a:t>
            </a:r>
          </a:p>
        </p:txBody>
      </p:sp>
    </p:spTree>
    <p:extLst>
      <p:ext uri="{BB962C8B-B14F-4D97-AF65-F5344CB8AC3E}">
        <p14:creationId xmlns:p14="http://schemas.microsoft.com/office/powerpoint/2010/main" val="192044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2876247-B5C5-10B4-E0F4-D21A5881F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940" y="917118"/>
            <a:ext cx="5801357" cy="5391517"/>
          </a:xfrm>
        </p:spPr>
        <p:txBody>
          <a:bodyPr/>
          <a:lstStyle/>
          <a:p>
            <a:pPr algn="l"/>
            <a:r>
              <a:rPr lang="pt-BR" dirty="0"/>
              <a:t>E o Espírito Santo continua celebrando cada vez que:</a:t>
            </a:r>
          </a:p>
          <a:p>
            <a:pPr lvl="3"/>
            <a:r>
              <a:rPr lang="pt-BR" dirty="0"/>
              <a:t>Uma pessoa entende o Evangelho com o coração;</a:t>
            </a:r>
          </a:p>
          <a:p>
            <a:pPr lvl="3"/>
            <a:r>
              <a:rPr lang="pt-BR" dirty="0"/>
              <a:t>Uma pessoa simples decide crer e viver para Deus;</a:t>
            </a:r>
          </a:p>
          <a:p>
            <a:pPr lvl="3"/>
            <a:r>
              <a:rPr lang="pt-BR" dirty="0"/>
              <a:t>Um servo se dispõe a levar luz aos que sofrem.</a:t>
            </a:r>
          </a:p>
        </p:txBody>
      </p:sp>
    </p:spTree>
    <p:extLst>
      <p:ext uri="{BB962C8B-B14F-4D97-AF65-F5344CB8AC3E}">
        <p14:creationId xmlns:p14="http://schemas.microsoft.com/office/powerpoint/2010/main" val="119432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78A0558-C3B5-2A01-6AB1-C1D3050B8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3288" y="1045029"/>
            <a:ext cx="5406279" cy="5079729"/>
          </a:xfrm>
        </p:spPr>
        <p:txBody>
          <a:bodyPr/>
          <a:lstStyle/>
          <a:p>
            <a:r>
              <a:rPr lang="pt-BR" dirty="0"/>
              <a:t>Você também pode exultar no Espírito se decidir viver com simplicidade de coração e entrega total.</a:t>
            </a:r>
          </a:p>
        </p:txBody>
      </p:sp>
    </p:spTree>
    <p:extLst>
      <p:ext uri="{BB962C8B-B14F-4D97-AF65-F5344CB8AC3E}">
        <p14:creationId xmlns:p14="http://schemas.microsoft.com/office/powerpoint/2010/main" val="308502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75572B6-AA6C-3845-A2FB-B3F63CF0A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136" y="1330036"/>
            <a:ext cx="4892635" cy="4390960"/>
          </a:xfrm>
        </p:spPr>
        <p:txBody>
          <a:bodyPr/>
          <a:lstStyle/>
          <a:p>
            <a:r>
              <a:rPr lang="pt-BR" dirty="0"/>
              <a:t>O Espírito Santo deseja transformar sua tristeza em júbilo, sua apatia em propósito, seu coração comum em instrumento de algo eterno.</a:t>
            </a:r>
          </a:p>
        </p:txBody>
      </p:sp>
    </p:spTree>
    <p:extLst>
      <p:ext uri="{BB962C8B-B14F-4D97-AF65-F5344CB8AC3E}">
        <p14:creationId xmlns:p14="http://schemas.microsoft.com/office/powerpoint/2010/main" val="2620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119A8C-8DF7-D856-859D-508FCA6C1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4033" y="1332153"/>
            <a:ext cx="1542060" cy="1112050"/>
          </a:xfrm>
        </p:spPr>
        <p:txBody>
          <a:bodyPr/>
          <a:lstStyle/>
          <a:p>
            <a:r>
              <a:rPr lang="pt-BR" sz="6600" dirty="0"/>
              <a:t>10</a:t>
            </a:r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5F641F6-3329-3E1B-B1A8-6CD22B562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42200" y="2014002"/>
            <a:ext cx="6268502" cy="308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7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7058920-F0D7-C5AE-CA2C-15E34CCC5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pt-BR" dirty="0"/>
              <a:t>“Naquela hora, Jesus exultou no Espírito Santo e exclamou: — Graças te dou, ó Pai, Senhor do céu e da terra, porque escondeste estas coisas dos sábios e instruídos e as revelaste aos pequeninos. Sim, ó Pai, porque assim foi do teu agrado.”</a:t>
            </a:r>
          </a:p>
          <a:p>
            <a:pPr lvl="1"/>
            <a:r>
              <a:rPr lang="pt-BR" dirty="0"/>
              <a:t>Lucas 10:21 </a:t>
            </a:r>
          </a:p>
        </p:txBody>
      </p:sp>
    </p:spTree>
    <p:extLst>
      <p:ext uri="{BB962C8B-B14F-4D97-AF65-F5344CB8AC3E}">
        <p14:creationId xmlns:p14="http://schemas.microsoft.com/office/powerpoint/2010/main" val="21329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BD25289-BBCA-6048-C017-F34D65B82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41" y="826789"/>
            <a:ext cx="4436461" cy="5204421"/>
          </a:xfrm>
        </p:spPr>
        <p:txBody>
          <a:bodyPr/>
          <a:lstStyle/>
          <a:p>
            <a:r>
              <a:rPr lang="pt-BR" dirty="0"/>
              <a:t>A alegria do Espírito é acessível a todos que se tornam pequenos diante de Deus.</a:t>
            </a:r>
          </a:p>
        </p:txBody>
      </p:sp>
    </p:spTree>
    <p:extLst>
      <p:ext uri="{BB962C8B-B14F-4D97-AF65-F5344CB8AC3E}">
        <p14:creationId xmlns:p14="http://schemas.microsoft.com/office/powerpoint/2010/main" val="118667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44A239F-EA7B-9F31-2875-7A99EBCC9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75657"/>
            <a:ext cx="5528991" cy="5020353"/>
          </a:xfrm>
        </p:spPr>
        <p:txBody>
          <a:bodyPr/>
          <a:lstStyle/>
          <a:p>
            <a:pPr lvl="1"/>
            <a:r>
              <a:rPr lang="pt-BR" dirty="0" err="1"/>
              <a:t>I</a:t>
            </a:r>
            <a:r>
              <a:rPr lang="pt-BR" dirty="0"/>
              <a:t> – Jesus Se alegra profundamente... no Espírito Santo (v. 21).</a:t>
            </a:r>
          </a:p>
          <a:p>
            <a:pPr lvl="2"/>
            <a:r>
              <a:rPr lang="pt-BR" dirty="0"/>
              <a:t>“Naquela hora, Jesus exultou no Espírito Santo [...]”</a:t>
            </a:r>
          </a:p>
        </p:txBody>
      </p:sp>
    </p:spTree>
    <p:extLst>
      <p:ext uri="{BB962C8B-B14F-4D97-AF65-F5344CB8AC3E}">
        <p14:creationId xmlns:p14="http://schemas.microsoft.com/office/powerpoint/2010/main" val="27395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8DEA79D-71B8-AC7D-7180-83F5FA42D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50" y="1836192"/>
            <a:ext cx="5338986" cy="3185616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Jesus sentiu uma alegria intensa, quase incontrolável. </a:t>
            </a:r>
          </a:p>
          <a:p>
            <a:pPr lvl="3"/>
            <a:r>
              <a:rPr lang="pt-BR" dirty="0"/>
              <a:t>Essa alegria veio do Espírito. </a:t>
            </a:r>
          </a:p>
          <a:p>
            <a:pPr lvl="3"/>
            <a:r>
              <a:rPr lang="pt-BR" dirty="0"/>
              <a:t>O Espírito Santo é fonte de alegria verdadeira. </a:t>
            </a:r>
          </a:p>
        </p:txBody>
      </p:sp>
    </p:spTree>
    <p:extLst>
      <p:ext uri="{BB962C8B-B14F-4D97-AF65-F5344CB8AC3E}">
        <p14:creationId xmlns:p14="http://schemas.microsoft.com/office/powerpoint/2010/main" val="9918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B180B0E-684F-0172-D2F2-7EAC004DE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2053" y="954449"/>
            <a:ext cx="4408752" cy="4949101"/>
          </a:xfrm>
        </p:spPr>
        <p:txBody>
          <a:bodyPr/>
          <a:lstStyle/>
          <a:p>
            <a:pPr lvl="1"/>
            <a:r>
              <a:rPr lang="pt-BR" dirty="0"/>
              <a:t>Além de consolar, o Espírito Santo transborda alegria onde há fé e humildade.</a:t>
            </a:r>
          </a:p>
        </p:txBody>
      </p:sp>
    </p:spTree>
    <p:extLst>
      <p:ext uri="{BB962C8B-B14F-4D97-AF65-F5344CB8AC3E}">
        <p14:creationId xmlns:p14="http://schemas.microsoft.com/office/powerpoint/2010/main" val="164752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F96523E-3632-2BD5-A270-5EAD73E5C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322584"/>
            <a:ext cx="5821916" cy="3999075"/>
          </a:xfrm>
        </p:spPr>
        <p:txBody>
          <a:bodyPr/>
          <a:lstStyle/>
          <a:p>
            <a:pPr lvl="1"/>
            <a:r>
              <a:rPr lang="pt-BR" dirty="0"/>
              <a:t>II – O motivo da alegria: os pequenos entendem o Reino (v. 21).</a:t>
            </a:r>
          </a:p>
          <a:p>
            <a:pPr lvl="2"/>
            <a:r>
              <a:rPr lang="pt-BR" dirty="0"/>
              <a:t>“[...] porque escondeste estas coisas dos sábios e instruídos e as revelaste aos pequeninos [...]”</a:t>
            </a:r>
          </a:p>
        </p:txBody>
      </p:sp>
    </p:spTree>
    <p:extLst>
      <p:ext uri="{BB962C8B-B14F-4D97-AF65-F5344CB8AC3E}">
        <p14:creationId xmlns:p14="http://schemas.microsoft.com/office/powerpoint/2010/main" val="60956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1382B5E-A516-48D3-519B-495FA8C95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5710" y="1408680"/>
            <a:ext cx="5065853" cy="4444401"/>
          </a:xfrm>
        </p:spPr>
        <p:txBody>
          <a:bodyPr>
            <a:normAutofit/>
          </a:bodyPr>
          <a:lstStyle/>
          <a:p>
            <a:pPr lvl="3"/>
            <a:r>
              <a:rPr lang="pt-BR" dirty="0"/>
              <a:t>“Estas coisas” se referem às realidades espirituais do Reino. </a:t>
            </a:r>
          </a:p>
          <a:p>
            <a:pPr lvl="3"/>
            <a:r>
              <a:rPr lang="pt-BR" dirty="0"/>
              <a:t>Deus esconde dos “sábios e instruídos”: os orgulhosos, os autossuficientes.</a:t>
            </a:r>
          </a:p>
          <a:p>
            <a:pPr lvl="3"/>
            <a:r>
              <a:rPr lang="pt-BR" dirty="0"/>
              <a:t>E revela aos pequeninos, ou seja, Aos humildes, Aos que dependem. </a:t>
            </a:r>
          </a:p>
        </p:txBody>
      </p:sp>
    </p:spTree>
    <p:extLst>
      <p:ext uri="{BB962C8B-B14F-4D97-AF65-F5344CB8AC3E}">
        <p14:creationId xmlns:p14="http://schemas.microsoft.com/office/powerpoint/2010/main" val="15375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sermão 11- O dom do Espírito">
  <a:themeElements>
    <a:clrScheme name="Laranja Amare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ba6853ecf8f9a3b279586c799b23a18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ef3accb206e4d9c515eeb595286ade8c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FC4FF4EA-8ABE-46E0-9E97-9581B3245EC8}"/>
</file>

<file path=customXml/itemProps2.xml><?xml version="1.0" encoding="utf-8"?>
<ds:datastoreItem xmlns:ds="http://schemas.openxmlformats.org/officeDocument/2006/customXml" ds:itemID="{0E4E86BD-818B-480E-9B18-069ED2D3C9D9}"/>
</file>

<file path=customXml/itemProps3.xml><?xml version="1.0" encoding="utf-8"?>
<ds:datastoreItem xmlns:ds="http://schemas.openxmlformats.org/officeDocument/2006/customXml" ds:itemID="{260F7C90-52AE-496E-9D30-8834FB75F62D}"/>
</file>

<file path=docProps/app.xml><?xml version="1.0" encoding="utf-8"?>
<Properties xmlns="http://schemas.openxmlformats.org/officeDocument/2006/extended-properties" xmlns:vt="http://schemas.openxmlformats.org/officeDocument/2006/docPropsVTypes">
  <Template>sermão 11- O dom do Espírito</Template>
  <TotalTime>3472</TotalTime>
  <Words>470</Words>
  <Application>Microsoft Office PowerPoint</Application>
  <PresentationFormat>Widescreen</PresentationFormat>
  <Paragraphs>35</Paragraphs>
  <Slides>20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Aptos</vt:lpstr>
      <vt:lpstr>Aptos Display</vt:lpstr>
      <vt:lpstr>Arial</vt:lpstr>
      <vt:lpstr>Fonte do Sistema Regular</vt:lpstr>
      <vt:lpstr>sermão 11- O dom do Espírito</vt:lpstr>
      <vt:lpstr>Apresentação do PowerPoint</vt:lpstr>
      <vt:lpstr>10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DSA - Beatriz de Albuquerque Ozorio Rago</cp:lastModifiedBy>
  <cp:revision>7</cp:revision>
  <dcterms:created xsi:type="dcterms:W3CDTF">2025-08-26T18:56:55Z</dcterms:created>
  <dcterms:modified xsi:type="dcterms:W3CDTF">2025-09-19T14:36:20Z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