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256" r:id="rId3"/>
    <p:sldId id="260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4" r:id="rId18"/>
    <p:sldId id="312" r:id="rId19"/>
    <p:sldId id="313" r:id="rId20"/>
    <p:sldId id="261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18" autoAdjust="0"/>
    <p:restoredTop sz="94694"/>
  </p:normalViewPr>
  <p:slideViewPr>
    <p:cSldViewPr snapToGrid="0">
      <p:cViewPr varScale="1">
        <p:scale>
          <a:sx n="105" d="100"/>
          <a:sy n="105" d="100"/>
        </p:scale>
        <p:origin x="11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Relationship Id="rId3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Beatriz de Albuquerque Ozorio Rago" userId="073f1caa-c851-4470-85c4-4d504c612eb8" providerId="ADAL" clId="{A95403CB-307F-4ECE-96C4-D1B54FA6853D}"/>
    <pc:docChg chg="modSld">
      <pc:chgData name="DSA - Beatriz de Albuquerque Ozorio Rago" userId="073f1caa-c851-4470-85c4-4d504c612eb8" providerId="ADAL" clId="{A95403CB-307F-4ECE-96C4-D1B54FA6853D}" dt="2025-09-19T14:41:04.810" v="9" actId="6549"/>
      <pc:docMkLst>
        <pc:docMk/>
      </pc:docMkLst>
      <pc:sldChg chg="modSp mod">
        <pc:chgData name="DSA - Beatriz de Albuquerque Ozorio Rago" userId="073f1caa-c851-4470-85c4-4d504c612eb8" providerId="ADAL" clId="{A95403CB-307F-4ECE-96C4-D1B54FA6853D}" dt="2025-09-19T14:38:39.130" v="2" actId="20577"/>
        <pc:sldMkLst>
          <pc:docMk/>
          <pc:sldMk cId="2870437306" sldId="299"/>
        </pc:sldMkLst>
        <pc:spChg chg="mod">
          <ac:chgData name="DSA - Beatriz de Albuquerque Ozorio Rago" userId="073f1caa-c851-4470-85c4-4d504c612eb8" providerId="ADAL" clId="{A95403CB-307F-4ECE-96C4-D1B54FA6853D}" dt="2025-09-19T14:38:39.130" v="2" actId="20577"/>
          <ac:spMkLst>
            <pc:docMk/>
            <pc:sldMk cId="2870437306" sldId="299"/>
            <ac:spMk id="2" creationId="{51A69EBE-6B0B-B4A2-22A6-CF58E85FF00F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9T14:41:04.810" v="9" actId="6549"/>
        <pc:sldMkLst>
          <pc:docMk/>
          <pc:sldMk cId="1489893869" sldId="306"/>
        </pc:sldMkLst>
        <pc:spChg chg="mod">
          <ac:chgData name="DSA - Beatriz de Albuquerque Ozorio Rago" userId="073f1caa-c851-4470-85c4-4d504c612eb8" providerId="ADAL" clId="{A95403CB-307F-4ECE-96C4-D1B54FA6853D}" dt="2025-09-19T14:41:04.810" v="9" actId="6549"/>
          <ac:spMkLst>
            <pc:docMk/>
            <pc:sldMk cId="1489893869" sldId="306"/>
            <ac:spMk id="2" creationId="{1AD634D2-7416-3A57-52D3-3C0618682900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9T14:40:29.782" v="7" actId="20577"/>
        <pc:sldMkLst>
          <pc:docMk/>
          <pc:sldMk cId="621190915" sldId="309"/>
        </pc:sldMkLst>
        <pc:spChg chg="mod">
          <ac:chgData name="DSA - Beatriz de Albuquerque Ozorio Rago" userId="073f1caa-c851-4470-85c4-4d504c612eb8" providerId="ADAL" clId="{A95403CB-307F-4ECE-96C4-D1B54FA6853D}" dt="2025-09-19T14:40:29.782" v="7" actId="20577"/>
          <ac:spMkLst>
            <pc:docMk/>
            <pc:sldMk cId="621190915" sldId="309"/>
            <ac:spMk id="2" creationId="{6CE0349D-1D8A-437E-05A7-8318B9B44B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4B111-EBAD-8241-8702-A6DE6436D018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8A9E2-1129-8B44-9F97-2CCA8752E2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568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A9E2-1129-8B44-9F97-2CCA8752E23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89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A9E2-1129-8B44-9F97-2CCA8752E23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93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1A9D0-734C-D8BA-1ECF-AB65DDECDC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3125" y="962935"/>
            <a:ext cx="1542060" cy="1112050"/>
          </a:xfrm>
        </p:spPr>
        <p:txBody>
          <a:bodyPr anchor="b"/>
          <a:lstStyle>
            <a:lvl1pPr algn="ctr">
              <a:defRPr sz="60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82824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894D18-EB28-3F97-3DEB-1E6BE874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3BCEF75-96D3-966F-3199-50E080E291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1C92A80-D524-49AB-3E1E-C94D5F4C9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B829A23-A95E-3220-BEFF-45B57BD51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96362AA-C7AD-76FD-159E-3EC23B457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DCFE36-85B9-4938-4198-45812977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85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853A63-EF50-0DF7-290D-E0F2A411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48033"/>
            <a:ext cx="10515600" cy="4572000"/>
          </a:xfrm>
        </p:spPr>
        <p:txBody>
          <a:bodyPr vert="horz" anchor="ctr"/>
          <a:lstStyle>
            <a:lvl1pPr marL="0" indent="0" algn="ctr">
              <a:buNone/>
              <a:defRPr sz="3200"/>
            </a:lvl1pPr>
            <a:lvl2pPr marL="685800" indent="-228600" algn="ctr">
              <a:spcBef>
                <a:spcPts val="1700"/>
              </a:spcBef>
              <a:buFont typeface="Fonte do Sistema Regular"/>
              <a:buChar char="–"/>
              <a:defRPr sz="2000" b="1">
                <a:solidFill>
                  <a:schemeClr val="accent2"/>
                </a:solidFill>
              </a:defRPr>
            </a:lvl2pPr>
            <a:lvl3pPr marL="0" indent="0" algn="ctr">
              <a:buNone/>
              <a:defRPr sz="3600" b="1">
                <a:solidFill>
                  <a:schemeClr val="accent3">
                    <a:lumMod val="50000"/>
                  </a:schemeClr>
                </a:solidFill>
              </a:defRPr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D69E71C-60C4-B97D-5B8F-036C9A8C5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067" y="402066"/>
            <a:ext cx="721866" cy="55794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919D701-914D-EBAB-F5C0-7F38FB808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29416" y="6186016"/>
            <a:ext cx="721866" cy="5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88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71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3E262-0E23-B716-3089-9E362384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CC4900-5F37-79AE-034E-9A60543B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280663-6AE9-A963-2A54-E3E025B2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2AA233-E5FF-6969-1259-E857DF1C0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081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731" y="733241"/>
            <a:ext cx="7004538" cy="5391517"/>
          </a:xfrm>
        </p:spPr>
        <p:txBody>
          <a:bodyPr anchor="ctr"/>
          <a:lstStyle>
            <a:lvl1pPr marL="0" indent="0" algn="ctr">
              <a:buNone/>
              <a:defRPr sz="3200" b="1"/>
            </a:lvl1pPr>
            <a:lvl2pPr marL="0" indent="0" algn="ctr">
              <a:buNone/>
              <a:defRPr sz="4000" b="1">
                <a:solidFill>
                  <a:schemeClr val="accent3">
                    <a:lumMod val="75000"/>
                  </a:schemeClr>
                </a:solidFill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defRPr sz="2800" i="1"/>
            </a:lvl3pPr>
            <a:lvl4pPr marL="360000" indent="-360000" algn="l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  <a:defRPr sz="2000" b="1" cap="all" baseline="0"/>
            </a:lvl4pPr>
            <a:lvl5pPr marL="230400" indent="-228600" algn="ctr">
              <a:spcBef>
                <a:spcPts val="1500"/>
              </a:spcBef>
              <a:buFont typeface="Fonte do Sistema Regular"/>
              <a:buChar char="–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619010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D12250-D2AE-EB93-26BC-AF796EF6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C25224-9111-E423-C162-7B096748E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777BF2-992C-A9D6-E3F3-65396B37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5EBA8C-086B-4BF4-17E0-85B31E14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1CC916-5C62-AEE2-7B68-85A63C3F4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37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DC427-B41F-E2C4-E350-1B741338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5992BA-A672-6AFD-22D0-148231104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A59AE75-1C3E-0D6B-D4EB-7E3553054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FE77F4-F0F2-A992-25B7-A97D93341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AE14C3-D704-DE6E-1A90-75C6798F9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AF2893-D518-8644-DF96-31EFFD47C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808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A47C3-84C5-401B-B7A4-59C5DFCC0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C9A535-5543-7F97-53DB-DB36676EA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82D1ECA-FDF5-741C-7DBE-907ACDE80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0B10627-6A7C-D116-AD42-C2E5F9B07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4A733B6-4326-BA88-B37D-0E29C0C061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5D9E739-EA4A-6054-787D-2BEABFC0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314559F-1AD2-4967-914F-66BC6BDC6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464B6AE-5A0F-3FC6-DE66-5C83C480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367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DC96D-CB5A-6FB5-8611-3968F865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46C0D17-CB81-D6CD-0A89-C6DBD57F9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9633BE9-B3A2-B273-5BCE-DFCB1BD71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C1904C-5240-7FB9-5181-2AE83C40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5876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186363A-1369-C823-BCF3-1A8DDB14C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73A0DDC-E499-B380-D55F-D048ACA5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47B7980-8406-67E4-E645-9AD53C31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1852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F09EB-6427-0BBE-286A-38DFCB628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DDC4FF-9600-511F-1F65-3BF7BC064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F9CF2FD-33D1-A57D-B9F8-545CD1911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3330CE-C978-2D13-4EC8-28BD1FBB4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31B825E-DAE5-6DB3-062E-8388BB9D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6661DE-370E-9ECF-FD03-232D1585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5051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7A4CFD5-C6FB-FCD6-DB7C-E8949D45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405"/>
            <a:ext cx="10515600" cy="949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75417D-AFDB-1258-4E73-82630D31B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52369"/>
            <a:ext cx="10515600" cy="4224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09E6A6-E719-A5F2-7F7D-F123947E1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59996"/>
            <a:ext cx="27432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B0243C-77E0-2DA9-9607-89B039E14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9996"/>
            <a:ext cx="41148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73EA47-AB42-609D-B813-BB61DCA34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9996"/>
            <a:ext cx="27432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Forma&#10;&#10;O conteúdo gerado por IA pode estar incorreto.">
            <a:extLst>
              <a:ext uri="{FF2B5EF4-FFF2-40B4-BE49-F238E27FC236}">
                <a16:creationId xmlns:a16="http://schemas.microsoft.com/office/drawing/2014/main" id="{16AB231B-4360-DD83-3888-B96EBC4E034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0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59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B2A1C2F-D80A-C11F-4D6B-F6FE29995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448" y="1445342"/>
            <a:ext cx="4190527" cy="4561429"/>
          </a:xfrm>
        </p:spPr>
        <p:txBody>
          <a:bodyPr/>
          <a:lstStyle/>
          <a:p>
            <a:pPr lvl="1"/>
            <a:r>
              <a:rPr lang="pt-BR" dirty="0"/>
              <a:t>Deus quer derramar o Espírito sobre você. </a:t>
            </a:r>
          </a:p>
        </p:txBody>
      </p:sp>
    </p:spTree>
    <p:extLst>
      <p:ext uri="{BB962C8B-B14F-4D97-AF65-F5344CB8AC3E}">
        <p14:creationId xmlns:p14="http://schemas.microsoft.com/office/powerpoint/2010/main" val="78500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AD634D2-7416-3A57-52D3-3C0618682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4102" y="1106128"/>
            <a:ext cx="5247495" cy="5121868"/>
          </a:xfrm>
        </p:spPr>
        <p:txBody>
          <a:bodyPr/>
          <a:lstStyle/>
          <a:p>
            <a:pPr lvl="1"/>
            <a:r>
              <a:rPr lang="pt-BR" dirty="0"/>
              <a:t>III – Um pedido acessível:</a:t>
            </a:r>
          </a:p>
          <a:p>
            <a:pPr lvl="2"/>
            <a:r>
              <a:rPr lang="pt-BR" dirty="0"/>
              <a:t>“[...] aos que Lhe pedirem.”</a:t>
            </a:r>
          </a:p>
        </p:txBody>
      </p:sp>
    </p:spTree>
    <p:extLst>
      <p:ext uri="{BB962C8B-B14F-4D97-AF65-F5344CB8AC3E}">
        <p14:creationId xmlns:p14="http://schemas.microsoft.com/office/powerpoint/2010/main" val="148989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466FA7E-3E32-5955-1C40-844C373A1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34" y="1057890"/>
            <a:ext cx="5193173" cy="4959452"/>
          </a:xfrm>
        </p:spPr>
        <p:txBody>
          <a:bodyPr/>
          <a:lstStyle/>
          <a:p>
            <a:pPr lvl="3"/>
            <a:r>
              <a:rPr lang="pt-BR" dirty="0"/>
              <a:t>O único requisito é pedir.</a:t>
            </a:r>
          </a:p>
          <a:p>
            <a:pPr lvl="3"/>
            <a:r>
              <a:rPr lang="pt-BR" dirty="0"/>
              <a:t>Pedir aqui significa desejar com fé, humildade e perseverança. </a:t>
            </a:r>
          </a:p>
          <a:p>
            <a:pPr lvl="3"/>
            <a:r>
              <a:rPr lang="pt-BR" dirty="0"/>
              <a:t>O pedido abre espaço no coração para a ação do Espírito. </a:t>
            </a:r>
          </a:p>
        </p:txBody>
      </p:sp>
    </p:spTree>
    <p:extLst>
      <p:ext uri="{BB962C8B-B14F-4D97-AF65-F5344CB8AC3E}">
        <p14:creationId xmlns:p14="http://schemas.microsoft.com/office/powerpoint/2010/main" val="94381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D215755-670E-538B-1B96-3A4C3FDD5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1869" y="1061883"/>
            <a:ext cx="5852179" cy="5077623"/>
          </a:xfrm>
        </p:spPr>
        <p:txBody>
          <a:bodyPr/>
          <a:lstStyle/>
          <a:p>
            <a:pPr lvl="1"/>
            <a:r>
              <a:rPr lang="pt-BR" dirty="0"/>
              <a:t>Se você clamar por Ele com sinceridade, Deus vai responder. </a:t>
            </a:r>
          </a:p>
          <a:p>
            <a:pPr lvl="2"/>
            <a:r>
              <a:rPr lang="pt-BR" dirty="0"/>
              <a:t>O Céu tem prazer em encher corações dispostos.</a:t>
            </a:r>
          </a:p>
        </p:txBody>
      </p:sp>
    </p:spTree>
    <p:extLst>
      <p:ext uri="{BB962C8B-B14F-4D97-AF65-F5344CB8AC3E}">
        <p14:creationId xmlns:p14="http://schemas.microsoft.com/office/powerpoint/2010/main" val="260114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CE0349D-1D8A-437E-05A7-8318B9B44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195" y="998713"/>
            <a:ext cx="4780463" cy="4649920"/>
          </a:xfrm>
        </p:spPr>
        <p:txBody>
          <a:bodyPr/>
          <a:lstStyle/>
          <a:p>
            <a:pPr lvl="1"/>
            <a:r>
              <a:rPr lang="pt-BR" dirty="0"/>
              <a:t>IV – O Espírito Santo: o presente que transforma tudo.</a:t>
            </a:r>
          </a:p>
        </p:txBody>
      </p:sp>
    </p:spTree>
    <p:extLst>
      <p:ext uri="{BB962C8B-B14F-4D97-AF65-F5344CB8AC3E}">
        <p14:creationId xmlns:p14="http://schemas.microsoft.com/office/powerpoint/2010/main" val="62119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FDB841C-B3D9-CAD2-A287-3414D5139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9988" y="1253613"/>
            <a:ext cx="6607277" cy="4866968"/>
          </a:xfrm>
        </p:spPr>
        <p:txBody>
          <a:bodyPr>
            <a:normAutofit/>
          </a:bodyPr>
          <a:lstStyle/>
          <a:p>
            <a:pPr lvl="3"/>
            <a:r>
              <a:rPr lang="pt-BR" dirty="0"/>
              <a:t>Ele nos ensina a orar e a viver como filhos de Deus (Romanos 8:15, 16). </a:t>
            </a:r>
            <a:br>
              <a:rPr lang="pt-BR" dirty="0"/>
            </a:br>
            <a:endParaRPr lang="pt-BR" dirty="0"/>
          </a:p>
          <a:p>
            <a:pPr lvl="3"/>
            <a:r>
              <a:rPr lang="pt-BR" dirty="0"/>
              <a:t>Ele nos guia em toda verdade (João 16:13). </a:t>
            </a:r>
            <a:br>
              <a:rPr lang="pt-BR" dirty="0"/>
            </a:br>
            <a:endParaRPr lang="pt-BR" dirty="0"/>
          </a:p>
          <a:p>
            <a:pPr lvl="3"/>
            <a:r>
              <a:rPr lang="pt-BR" dirty="0"/>
              <a:t>Ele nos fortalece nas fraquezas (Romanos 8:26). </a:t>
            </a:r>
            <a:br>
              <a:rPr lang="pt-BR" dirty="0"/>
            </a:br>
            <a:endParaRPr lang="pt-BR" dirty="0"/>
          </a:p>
          <a:p>
            <a:pPr lvl="3"/>
            <a:r>
              <a:rPr lang="pt-BR" dirty="0"/>
              <a:t>Ele nos capacita para servir e testemunhar. </a:t>
            </a:r>
          </a:p>
        </p:txBody>
      </p:sp>
    </p:spTree>
    <p:extLst>
      <p:ext uri="{BB962C8B-B14F-4D97-AF65-F5344CB8AC3E}">
        <p14:creationId xmlns:p14="http://schemas.microsoft.com/office/powerpoint/2010/main" val="110194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25CFCA1-8173-B994-E86E-03CE619EA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957" y="1563329"/>
            <a:ext cx="5945585" cy="4367612"/>
          </a:xfrm>
        </p:spPr>
        <p:txBody>
          <a:bodyPr/>
          <a:lstStyle/>
          <a:p>
            <a:pPr lvl="1"/>
            <a:r>
              <a:rPr lang="pt-BR" dirty="0"/>
              <a:t>Ele é o presente que preenche o vazio, renova as forças e capacita para cada dia.</a:t>
            </a:r>
          </a:p>
        </p:txBody>
      </p:sp>
    </p:spTree>
    <p:extLst>
      <p:ext uri="{BB962C8B-B14F-4D97-AF65-F5344CB8AC3E}">
        <p14:creationId xmlns:p14="http://schemas.microsoft.com/office/powerpoint/2010/main" val="197989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457EAD0-2CEB-93FA-E491-A128432C0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4067" y="1091381"/>
            <a:ext cx="5149172" cy="5136616"/>
          </a:xfrm>
        </p:spPr>
        <p:txBody>
          <a:bodyPr/>
          <a:lstStyle/>
          <a:p>
            <a:r>
              <a:rPr lang="pt-BR" dirty="0"/>
              <a:t>Jesus nos deixou um convite e uma promessa:</a:t>
            </a:r>
          </a:p>
          <a:p>
            <a:pPr lvl="2"/>
            <a:r>
              <a:rPr lang="pt-BR" dirty="0"/>
              <a:t>“O Pai celeste dará o Espírito Santo aos que lhe pedirem.”</a:t>
            </a:r>
          </a:p>
        </p:txBody>
      </p:sp>
    </p:spTree>
    <p:extLst>
      <p:ext uri="{BB962C8B-B14F-4D97-AF65-F5344CB8AC3E}">
        <p14:creationId xmlns:p14="http://schemas.microsoft.com/office/powerpoint/2010/main" val="193784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40919E1-872E-13FC-1029-75CEE7F91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176" y="1013461"/>
            <a:ext cx="4367508" cy="5269353"/>
          </a:xfrm>
        </p:spPr>
        <p:txBody>
          <a:bodyPr/>
          <a:lstStyle/>
          <a:p>
            <a:pPr lvl="1"/>
            <a:r>
              <a:rPr lang="pt-BR" dirty="0"/>
              <a:t>O maior presente é Ele mesmo, habitando em nós, por meio do Espírito Santo.</a:t>
            </a:r>
          </a:p>
        </p:txBody>
      </p:sp>
    </p:spTree>
    <p:extLst>
      <p:ext uri="{BB962C8B-B14F-4D97-AF65-F5344CB8AC3E}">
        <p14:creationId xmlns:p14="http://schemas.microsoft.com/office/powerpoint/2010/main" val="212755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3E4CB7C-CBF4-89BE-4349-31596A2EE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0040" y="1096666"/>
            <a:ext cx="4647727" cy="5077623"/>
          </a:xfrm>
        </p:spPr>
        <p:txBody>
          <a:bodyPr/>
          <a:lstStyle/>
          <a:p>
            <a:pPr lvl="1"/>
            <a:r>
              <a:rPr lang="pt-BR" dirty="0"/>
              <a:t>Peça. Espere. Receba. Viva cheio do Espírito.</a:t>
            </a:r>
          </a:p>
        </p:txBody>
      </p:sp>
    </p:spTree>
    <p:extLst>
      <p:ext uri="{BB962C8B-B14F-4D97-AF65-F5344CB8AC3E}">
        <p14:creationId xmlns:p14="http://schemas.microsoft.com/office/powerpoint/2010/main" val="111943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119A8C-8DF7-D856-859D-508FCA6C1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4033" y="1332153"/>
            <a:ext cx="1542060" cy="1112050"/>
          </a:xfrm>
        </p:spPr>
        <p:txBody>
          <a:bodyPr/>
          <a:lstStyle/>
          <a:p>
            <a:r>
              <a:rPr lang="pt-BR" sz="6600" dirty="0"/>
              <a:t>11</a:t>
            </a:r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85F641F6-3329-3E1B-B1A8-6CD22B562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1837021"/>
            <a:ext cx="7136975" cy="351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7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65C9FA76-0874-C380-0D9A-F6E5191ACD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“Ora, se vocês, que são maus, sabem dar coisas boas aos seus filhos, quanto mais o Pai celeste dará o Espírito Santo aos que lhe pedirem?”</a:t>
            </a:r>
          </a:p>
          <a:p>
            <a:pPr lvl="1"/>
            <a:r>
              <a:rPr lang="pt-BR" dirty="0"/>
              <a:t>Lucas 11:13 </a:t>
            </a:r>
          </a:p>
        </p:txBody>
      </p:sp>
    </p:spTree>
    <p:extLst>
      <p:ext uri="{BB962C8B-B14F-4D97-AF65-F5344CB8AC3E}">
        <p14:creationId xmlns:p14="http://schemas.microsoft.com/office/powerpoint/2010/main" val="21329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1A69EBE-6B0B-B4A2-22A6-CF58E85F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912" y="831194"/>
            <a:ext cx="4736217" cy="5195611"/>
          </a:xfrm>
        </p:spPr>
        <p:txBody>
          <a:bodyPr/>
          <a:lstStyle/>
          <a:p>
            <a:pPr lvl="1"/>
            <a:r>
              <a:rPr lang="pt-BR" dirty="0"/>
              <a:t>O Espírito Santo é o maior presente que podemos receber de Deus.</a:t>
            </a:r>
          </a:p>
        </p:txBody>
      </p:sp>
    </p:spTree>
    <p:extLst>
      <p:ext uri="{BB962C8B-B14F-4D97-AF65-F5344CB8AC3E}">
        <p14:creationId xmlns:p14="http://schemas.microsoft.com/office/powerpoint/2010/main" val="287043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EEC9112-F9A1-DF6E-6B51-E65506927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691" y="1297858"/>
            <a:ext cx="6530604" cy="4635171"/>
          </a:xfrm>
        </p:spPr>
        <p:txBody>
          <a:bodyPr/>
          <a:lstStyle/>
          <a:p>
            <a:pPr lvl="1"/>
            <a:r>
              <a:rPr lang="pt-BR" dirty="0" err="1"/>
              <a:t>I</a:t>
            </a:r>
            <a:r>
              <a:rPr lang="pt-BR" dirty="0"/>
              <a:t> – Um presente desejado:</a:t>
            </a:r>
          </a:p>
          <a:p>
            <a:pPr lvl="2"/>
            <a:r>
              <a:rPr lang="pt-BR" dirty="0"/>
              <a:t>“O Pai celeste dará o Espírito Santo [...]”.</a:t>
            </a:r>
          </a:p>
        </p:txBody>
      </p:sp>
    </p:spTree>
    <p:extLst>
      <p:ext uri="{BB962C8B-B14F-4D97-AF65-F5344CB8AC3E}">
        <p14:creationId xmlns:p14="http://schemas.microsoft.com/office/powerpoint/2010/main" val="201045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574EFFB-1C29-2ACD-AFFC-6FA3E0CC6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73" y="1430594"/>
            <a:ext cx="4397004" cy="4340203"/>
          </a:xfrm>
        </p:spPr>
        <p:txBody>
          <a:bodyPr>
            <a:normAutofit/>
          </a:bodyPr>
          <a:lstStyle/>
          <a:p>
            <a:pPr lvl="3"/>
            <a:r>
              <a:rPr lang="pt-BR" dirty="0"/>
              <a:t>O foco de Jesus aqui é o Espírito Santo. </a:t>
            </a:r>
          </a:p>
          <a:p>
            <a:pPr lvl="3"/>
            <a:r>
              <a:rPr lang="pt-BR" dirty="0"/>
              <a:t>O Espírito Santo não é um “bônus espiritual”, mas é o presente principal. </a:t>
            </a:r>
          </a:p>
          <a:p>
            <a:pPr lvl="3"/>
            <a:r>
              <a:rPr lang="pt-BR" dirty="0"/>
              <a:t>Receber o Espírito é receber o próprio Deus habitando em nós. </a:t>
            </a:r>
          </a:p>
        </p:txBody>
      </p:sp>
    </p:spTree>
    <p:extLst>
      <p:ext uri="{BB962C8B-B14F-4D97-AF65-F5344CB8AC3E}">
        <p14:creationId xmlns:p14="http://schemas.microsoft.com/office/powerpoint/2010/main" val="104050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5298C02-3C6B-125E-D2F2-538B38C9D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144" y="1179871"/>
            <a:ext cx="5473637" cy="4782655"/>
          </a:xfrm>
        </p:spPr>
        <p:txBody>
          <a:bodyPr/>
          <a:lstStyle/>
          <a:p>
            <a:pPr lvl="1"/>
            <a:r>
              <a:rPr lang="pt-BR" dirty="0"/>
              <a:t>Não se contente com bênçãos temporárias. Peça pelo Espírito Santo!</a:t>
            </a:r>
          </a:p>
          <a:p>
            <a:pPr lvl="2"/>
            <a:r>
              <a:rPr lang="pt-BR" dirty="0"/>
              <a:t> Esse é o presente que muda tudo, que realmente transforma a vida e traz felicidade.</a:t>
            </a:r>
          </a:p>
        </p:txBody>
      </p:sp>
    </p:spTree>
    <p:extLst>
      <p:ext uri="{BB962C8B-B14F-4D97-AF65-F5344CB8AC3E}">
        <p14:creationId xmlns:p14="http://schemas.microsoft.com/office/powerpoint/2010/main" val="271972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969C861-96A4-236D-4FCF-F7E0B155C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957" y="1179871"/>
            <a:ext cx="5429392" cy="4753158"/>
          </a:xfrm>
        </p:spPr>
        <p:txBody>
          <a:bodyPr/>
          <a:lstStyle/>
          <a:p>
            <a:pPr lvl="1"/>
            <a:r>
              <a:rPr lang="pt-BR" dirty="0"/>
              <a:t>II – Um Pai generoso:</a:t>
            </a:r>
          </a:p>
          <a:p>
            <a:pPr lvl="2"/>
            <a:r>
              <a:rPr lang="pt-BR" dirty="0"/>
              <a:t>“[...] quanto mais o Pai celeste [...]”.</a:t>
            </a:r>
          </a:p>
        </p:txBody>
      </p:sp>
    </p:spTree>
    <p:extLst>
      <p:ext uri="{BB962C8B-B14F-4D97-AF65-F5344CB8AC3E}">
        <p14:creationId xmlns:p14="http://schemas.microsoft.com/office/powerpoint/2010/main" val="37750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E705DBA-E994-6A24-882D-A8BB6D835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3379" y="836480"/>
            <a:ext cx="5925921" cy="5391517"/>
          </a:xfrm>
        </p:spPr>
        <p:txBody>
          <a:bodyPr>
            <a:normAutofit/>
          </a:bodyPr>
          <a:lstStyle/>
          <a:p>
            <a:pPr lvl="3"/>
            <a:r>
              <a:rPr lang="pt-BR" dirty="0"/>
              <a:t>Jesus compara a bondade do Pai com a bondade dos pais terrenos. </a:t>
            </a:r>
          </a:p>
          <a:p>
            <a:pPr lvl="3"/>
            <a:r>
              <a:rPr lang="pt-BR" dirty="0"/>
              <a:t>Essa comparação é intencional: Jesus quer quebrar a imagem de um Deus distante ou indiferente. </a:t>
            </a:r>
          </a:p>
          <a:p>
            <a:pPr lvl="3"/>
            <a:r>
              <a:rPr lang="pt-BR" dirty="0"/>
              <a:t>Deus não dá o Espírito com relutância, mas com alegria. </a:t>
            </a:r>
          </a:p>
        </p:txBody>
      </p:sp>
    </p:spTree>
    <p:extLst>
      <p:ext uri="{BB962C8B-B14F-4D97-AF65-F5344CB8AC3E}">
        <p14:creationId xmlns:p14="http://schemas.microsoft.com/office/powerpoint/2010/main" val="359848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Tema do Office">
  <a:themeElements>
    <a:clrScheme name="Laranja Amare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ba6853ecf8f9a3b279586c799b23a18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ef3accb206e4d9c515eeb595286ade8c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A22A2DC1-4B02-42A3-83DB-9F0AEC9B5607}"/>
</file>

<file path=customXml/itemProps2.xml><?xml version="1.0" encoding="utf-8"?>
<ds:datastoreItem xmlns:ds="http://schemas.openxmlformats.org/officeDocument/2006/customXml" ds:itemID="{C383DCD2-2C38-4773-8666-D0EDF67CD54C}"/>
</file>

<file path=customXml/itemProps3.xml><?xml version="1.0" encoding="utf-8"?>
<ds:datastoreItem xmlns:ds="http://schemas.openxmlformats.org/officeDocument/2006/customXml" ds:itemID="{E7B60271-1655-4538-84C8-3E69B57D2D2F}"/>
</file>

<file path=docProps/app.xml><?xml version="1.0" encoding="utf-8"?>
<Properties xmlns="http://schemas.openxmlformats.org/officeDocument/2006/extended-properties" xmlns:vt="http://schemas.openxmlformats.org/officeDocument/2006/docPropsVTypes">
  <TotalTime>4299</TotalTime>
  <Words>386</Words>
  <Application>Microsoft Office PowerPoint</Application>
  <PresentationFormat>Widescreen</PresentationFormat>
  <Paragraphs>36</Paragraphs>
  <Slides>20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Fonte do Sistema Regular</vt:lpstr>
      <vt:lpstr>Tema do Office</vt:lpstr>
      <vt:lpstr>Apresentação do PowerPoint</vt:lpstr>
      <vt:lpstr>11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DSA - Beatriz de Albuquerque Ozorio Rago</cp:lastModifiedBy>
  <cp:revision>8</cp:revision>
  <dcterms:created xsi:type="dcterms:W3CDTF">2025-08-26T18:56:55Z</dcterms:created>
  <dcterms:modified xsi:type="dcterms:W3CDTF">2025-09-19T14:41:13Z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