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56" r:id="rId3"/>
    <p:sldId id="260" r:id="rId4"/>
    <p:sldId id="315" r:id="rId5"/>
    <p:sldId id="316" r:id="rId6"/>
    <p:sldId id="317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261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25F503-BD8D-4886-80BD-CF9CC3899C37}" v="12" dt="2025-09-19T15:08:11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9"/>
    <p:restoredTop sz="94694"/>
  </p:normalViewPr>
  <p:slideViewPr>
    <p:cSldViewPr snapToGrid="0">
      <p:cViewPr varScale="1">
        <p:scale>
          <a:sx n="105" d="100"/>
          <a:sy n="105" d="100"/>
        </p:scale>
        <p:origin x="11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Beatriz de Albuquerque Ozorio Rago" userId="073f1caa-c851-4470-85c4-4d504c612eb8" providerId="ADAL" clId="{A95403CB-307F-4ECE-96C4-D1B54FA6853D}"/>
    <pc:docChg chg="undo custSel modSld">
      <pc:chgData name="DSA - Beatriz de Albuquerque Ozorio Rago" userId="073f1caa-c851-4470-85c4-4d504c612eb8" providerId="ADAL" clId="{A95403CB-307F-4ECE-96C4-D1B54FA6853D}" dt="2025-09-19T15:08:11.127" v="33" actId="6549"/>
      <pc:docMkLst>
        <pc:docMk/>
      </pc:docMkLst>
      <pc:sldChg chg="modSp">
        <pc:chgData name="DSA - Beatriz de Albuquerque Ozorio Rago" userId="073f1caa-c851-4470-85c4-4d504c612eb8" providerId="ADAL" clId="{A95403CB-307F-4ECE-96C4-D1B54FA6853D}" dt="2025-09-19T14:54:15.870" v="1" actId="20577"/>
        <pc:sldMkLst>
          <pc:docMk/>
          <pc:sldMk cId="2005738600" sldId="319"/>
        </pc:sldMkLst>
        <pc:spChg chg="mod">
          <ac:chgData name="DSA - Beatriz de Albuquerque Ozorio Rago" userId="073f1caa-c851-4470-85c4-4d504c612eb8" providerId="ADAL" clId="{A95403CB-307F-4ECE-96C4-D1B54FA6853D}" dt="2025-09-19T14:54:15.870" v="1" actId="20577"/>
          <ac:spMkLst>
            <pc:docMk/>
            <pc:sldMk cId="2005738600" sldId="319"/>
            <ac:spMk id="2" creationId="{4ABD8B99-D575-DCF9-C651-87F280BBDC86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9T14:54:57.283" v="14" actId="20577"/>
        <pc:sldMkLst>
          <pc:docMk/>
          <pc:sldMk cId="2765864327" sldId="320"/>
        </pc:sldMkLst>
        <pc:spChg chg="mod">
          <ac:chgData name="DSA - Beatriz de Albuquerque Ozorio Rago" userId="073f1caa-c851-4470-85c4-4d504c612eb8" providerId="ADAL" clId="{A95403CB-307F-4ECE-96C4-D1B54FA6853D}" dt="2025-09-19T14:54:57.283" v="14" actId="20577"/>
          <ac:spMkLst>
            <pc:docMk/>
            <pc:sldMk cId="2765864327" sldId="320"/>
            <ac:spMk id="2" creationId="{4B1E5232-AD27-5B7D-8801-0BFD05BCEB35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9T14:57:19.789" v="23" actId="20577"/>
        <pc:sldMkLst>
          <pc:docMk/>
          <pc:sldMk cId="2319034340" sldId="321"/>
        </pc:sldMkLst>
        <pc:spChg chg="mod">
          <ac:chgData name="DSA - Beatriz de Albuquerque Ozorio Rago" userId="073f1caa-c851-4470-85c4-4d504c612eb8" providerId="ADAL" clId="{A95403CB-307F-4ECE-96C4-D1B54FA6853D}" dt="2025-09-19T14:57:19.789" v="23" actId="20577"/>
          <ac:spMkLst>
            <pc:docMk/>
            <pc:sldMk cId="2319034340" sldId="321"/>
            <ac:spMk id="2" creationId="{2FA6B341-439E-AB54-5889-231C954E2618}"/>
          </ac:spMkLst>
        </pc:spChg>
      </pc:sldChg>
      <pc:sldChg chg="modSp">
        <pc:chgData name="DSA - Beatriz de Albuquerque Ozorio Rago" userId="073f1caa-c851-4470-85c4-4d504c612eb8" providerId="ADAL" clId="{A95403CB-307F-4ECE-96C4-D1B54FA6853D}" dt="2025-09-19T15:08:11.127" v="33" actId="6549"/>
        <pc:sldMkLst>
          <pc:docMk/>
          <pc:sldMk cId="2725992060" sldId="324"/>
        </pc:sldMkLst>
        <pc:spChg chg="mod">
          <ac:chgData name="DSA - Beatriz de Albuquerque Ozorio Rago" userId="073f1caa-c851-4470-85c4-4d504c612eb8" providerId="ADAL" clId="{A95403CB-307F-4ECE-96C4-D1B54FA6853D}" dt="2025-09-19T15:08:11.127" v="33" actId="6549"/>
          <ac:spMkLst>
            <pc:docMk/>
            <pc:sldMk cId="2725992060" sldId="324"/>
            <ac:spMk id="2" creationId="{81191670-8647-911A-E928-16EAE248FB6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4B111-EBAD-8241-8702-A6DE6436D018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8A9E2-1129-8B44-9F97-2CCA8752E2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568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89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93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1A9D0-734C-D8BA-1ECF-AB65DDECDC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3125" y="962935"/>
            <a:ext cx="1542060" cy="1112050"/>
          </a:xfrm>
        </p:spPr>
        <p:txBody>
          <a:bodyPr anchor="b"/>
          <a:lstStyle>
            <a:lvl1pPr algn="ctr">
              <a:defRPr sz="60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82824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894D18-EB28-3F97-3DEB-1E6BE874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3BCEF75-96D3-966F-3199-50E080E291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C92A80-D524-49AB-3E1E-C94D5F4C9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829A23-A95E-3220-BEFF-45B57BD51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96362AA-C7AD-76FD-159E-3EC23B457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DCFE36-85B9-4938-4198-45812977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85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853A63-EF50-0DF7-290D-E0F2A411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48033"/>
            <a:ext cx="10515600" cy="4572000"/>
          </a:xfrm>
        </p:spPr>
        <p:txBody>
          <a:bodyPr vert="horz" anchor="ctr"/>
          <a:lstStyle>
            <a:lvl1pPr marL="0" indent="0" algn="ctr">
              <a:buNone/>
              <a:defRPr sz="3200"/>
            </a:lvl1pPr>
            <a:lvl2pPr marL="685800" indent="-228600" algn="ctr">
              <a:spcBef>
                <a:spcPts val="1700"/>
              </a:spcBef>
              <a:buFont typeface="Fonte do Sistema Regular"/>
              <a:buChar char="–"/>
              <a:defRPr sz="2000" b="1">
                <a:solidFill>
                  <a:schemeClr val="accent2"/>
                </a:solidFill>
              </a:defRPr>
            </a:lvl2pPr>
            <a:lvl3pPr marL="0" indent="0" algn="ctr">
              <a:buNone/>
              <a:defRPr sz="3600" b="1"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D69E71C-60C4-B97D-5B8F-036C9A8C5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919D701-914D-EBAB-F5C0-7F38FB808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88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71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3E262-0E23-B716-3089-9E362384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CC4900-5F37-79AE-034E-9A60543B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280663-6AE9-A963-2A54-E3E025B2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2AA233-E5FF-6969-1259-E857DF1C0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081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731" y="733241"/>
            <a:ext cx="7004538" cy="5391517"/>
          </a:xfrm>
        </p:spPr>
        <p:txBody>
          <a:bodyPr anchor="ctr"/>
          <a:lstStyle>
            <a:lvl1pPr marL="0" indent="0" algn="ctr">
              <a:buNone/>
              <a:defRPr sz="3200" b="1"/>
            </a:lvl1pPr>
            <a:lvl2pPr marL="0" indent="0" algn="ctr">
              <a:buNone/>
              <a:defRPr sz="4000" b="1">
                <a:solidFill>
                  <a:schemeClr val="accent3">
                    <a:lumMod val="75000"/>
                  </a:schemeClr>
                </a:solidFill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defRPr sz="2800" i="1"/>
            </a:lvl3pPr>
            <a:lvl4pPr marL="360000" indent="-360000" algn="l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  <a:defRPr sz="2000" b="1" cap="all" baseline="0"/>
            </a:lvl4pPr>
            <a:lvl5pPr marL="230400" indent="-228600" algn="ctr">
              <a:spcBef>
                <a:spcPts val="1500"/>
              </a:spcBef>
              <a:buFont typeface="Fonte do Sistema Regular"/>
              <a:buChar char="–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1901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12250-D2AE-EB93-26BC-AF796EF6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C25224-9111-E423-C162-7B096748E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777BF2-992C-A9D6-E3F3-65396B37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5EBA8C-086B-4BF4-17E0-85B31E14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1CC916-5C62-AEE2-7B68-85A63C3F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7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DC427-B41F-E2C4-E350-1B741338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5992BA-A672-6AFD-22D0-148231104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A59AE75-1C3E-0D6B-D4EB-7E3553054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FE77F4-F0F2-A992-25B7-A97D93341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AE14C3-D704-DE6E-1A90-75C6798F9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AF2893-D518-8644-DF96-31EFFD47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808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A47C3-84C5-401B-B7A4-59C5DFCC0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C9A535-5543-7F97-53DB-DB36676EA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2D1ECA-FDF5-741C-7DBE-907ACDE80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0B10627-6A7C-D116-AD42-C2E5F9B07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4A733B6-4326-BA88-B37D-0E29C0C061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5D9E739-EA4A-6054-787D-2BEABFC0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314559F-1AD2-4967-914F-66BC6BDC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464B6AE-5A0F-3FC6-DE66-5C83C480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367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DC96D-CB5A-6FB5-8611-3968F865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46C0D17-CB81-D6CD-0A89-C6DBD57F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9633BE9-B3A2-B273-5BCE-DFCB1BD71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C1904C-5240-7FB9-5181-2AE83C40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5876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186363A-1369-C823-BCF3-1A8DDB14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73A0DDC-E499-B380-D55F-D048ACA5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47B7980-8406-67E4-E645-9AD53C31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852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F09EB-6427-0BBE-286A-38DFCB628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DDC4FF-9600-511F-1F65-3BF7BC064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9CF2FD-33D1-A57D-B9F8-545CD1911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3330CE-C978-2D13-4EC8-28BD1FBB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1B825E-DAE5-6DB3-062E-8388BB9D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6661DE-370E-9ECF-FD03-232D158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505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7A4CFD5-C6FB-FCD6-DB7C-E8949D45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5"/>
            <a:ext cx="10515600" cy="949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75417D-AFDB-1258-4E73-82630D31B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52369"/>
            <a:ext cx="10515600" cy="4224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09E6A6-E719-A5F2-7F7D-F123947E1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B0243C-77E0-2DA9-9607-89B039E14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9996"/>
            <a:ext cx="41148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73EA47-AB42-609D-B813-BB61DCA34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Forma&#10;&#10;O conteúdo gerado por IA pode estar incorreto.">
            <a:extLst>
              <a:ext uri="{FF2B5EF4-FFF2-40B4-BE49-F238E27FC236}">
                <a16:creationId xmlns:a16="http://schemas.microsoft.com/office/drawing/2014/main" id="{16AB231B-4360-DD83-3888-B96EBC4E034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0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59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25A00C1-1EFF-F31B-67DB-97B3C7B31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45" y="792929"/>
            <a:ext cx="5306355" cy="5272142"/>
          </a:xfrm>
        </p:spPr>
        <p:txBody>
          <a:bodyPr/>
          <a:lstStyle/>
          <a:p>
            <a:r>
              <a:rPr lang="pt-BR" dirty="0"/>
              <a:t>Se você estiver em conexão com o Espírito, conseguirá transmitir a mensagem de salvação de maneira surpreendente.</a:t>
            </a:r>
          </a:p>
        </p:txBody>
      </p:sp>
    </p:spTree>
    <p:extLst>
      <p:ext uri="{BB962C8B-B14F-4D97-AF65-F5344CB8AC3E}">
        <p14:creationId xmlns:p14="http://schemas.microsoft.com/office/powerpoint/2010/main" val="239076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6386402-2557-93B6-35F0-4098EDF44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7511" y="771056"/>
            <a:ext cx="5572807" cy="5488883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A promessa de Jesus não é para vencer argumentos, mas para testemunhar com poder.</a:t>
            </a:r>
          </a:p>
          <a:p>
            <a:pPr lvl="3"/>
            <a:r>
              <a:rPr lang="pt-BR" dirty="0"/>
              <a:t>O Espírito não nos enche para “ganhar discussões”, mas para falar de Cristo com clareza e graça. </a:t>
            </a:r>
          </a:p>
          <a:p>
            <a:pPr lvl="3"/>
            <a:r>
              <a:rPr lang="pt-BR" dirty="0"/>
              <a:t>Quando nos ensina o que dizer, Ele nos ensina com amor, humildade e verdade. </a:t>
            </a:r>
          </a:p>
        </p:txBody>
      </p:sp>
    </p:spTree>
    <p:extLst>
      <p:ext uri="{BB962C8B-B14F-4D97-AF65-F5344CB8AC3E}">
        <p14:creationId xmlns:p14="http://schemas.microsoft.com/office/powerpoint/2010/main" val="102075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1191670-8647-911A-E928-16EAE248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013" y="1388094"/>
            <a:ext cx="6500841" cy="4081812"/>
          </a:xfrm>
        </p:spPr>
        <p:txBody>
          <a:bodyPr/>
          <a:lstStyle/>
          <a:p>
            <a:pPr lvl="3"/>
            <a:r>
              <a:rPr lang="pt-BR" dirty="0"/>
              <a:t>Você não está ali para provar um ponto.</a:t>
            </a:r>
          </a:p>
          <a:p>
            <a:pPr lvl="3"/>
            <a:r>
              <a:rPr lang="pt-BR" dirty="0"/>
              <a:t>Você está ali para ser uma </a:t>
            </a:r>
            <a:r>
              <a:rPr lang="pt-BR"/>
              <a:t>testemunha fiel. </a:t>
            </a:r>
            <a:endParaRPr lang="pt-BR" dirty="0"/>
          </a:p>
          <a:p>
            <a:pPr lvl="3"/>
            <a:r>
              <a:rPr lang="pt-BR" dirty="0"/>
              <a:t>o Espírito vai ajudá-lo a fazer isso do jeito certo.</a:t>
            </a:r>
          </a:p>
        </p:txBody>
      </p:sp>
    </p:spTree>
    <p:extLst>
      <p:ext uri="{BB962C8B-B14F-4D97-AF65-F5344CB8AC3E}">
        <p14:creationId xmlns:p14="http://schemas.microsoft.com/office/powerpoint/2010/main" val="272599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3B84273-FDF0-49FA-706D-170DE6E9A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8821" y="926756"/>
            <a:ext cx="6014810" cy="5272142"/>
          </a:xfrm>
        </p:spPr>
        <p:txBody>
          <a:bodyPr>
            <a:normAutofit/>
          </a:bodyPr>
          <a:lstStyle/>
          <a:p>
            <a:pPr marL="874350" lvl="3" indent="-514350"/>
            <a:r>
              <a:rPr lang="pt-BR" dirty="0"/>
              <a:t>O ensino do Espírito não age apenas externamente, mas sobretudo quer transformar nosso interior.</a:t>
            </a:r>
          </a:p>
          <a:p>
            <a:pPr marL="874350" lvl="3" indent="-514350"/>
            <a:r>
              <a:rPr lang="pt-BR" dirty="0"/>
              <a:t>As palavras certas vêm de uma vida cheia do Espírito.</a:t>
            </a:r>
          </a:p>
          <a:p>
            <a:pPr marL="874350" lvl="3" indent="-514350"/>
            <a:r>
              <a:rPr lang="pt-BR" dirty="0"/>
              <a:t>O mesmo Espírito que ensinou os apóstolos continua nos ensinando hoje.</a:t>
            </a:r>
          </a:p>
        </p:txBody>
      </p:sp>
    </p:spTree>
    <p:extLst>
      <p:ext uri="{BB962C8B-B14F-4D97-AF65-F5344CB8AC3E}">
        <p14:creationId xmlns:p14="http://schemas.microsoft.com/office/powerpoint/2010/main" val="252821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6AA237-BD69-257A-658A-495CDA35A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69" y="1089491"/>
            <a:ext cx="5796507" cy="4679018"/>
          </a:xfrm>
        </p:spPr>
        <p:txBody>
          <a:bodyPr/>
          <a:lstStyle/>
          <a:p>
            <a:r>
              <a:rPr lang="pt-BR" dirty="0"/>
              <a:t>Cultive comunhão com Ele na oração, na Palavra e na obediência diária. Você perceberá a diferença do que é viver guiado pelo Espírito.</a:t>
            </a:r>
          </a:p>
        </p:txBody>
      </p:sp>
    </p:spTree>
    <p:extLst>
      <p:ext uri="{BB962C8B-B14F-4D97-AF65-F5344CB8AC3E}">
        <p14:creationId xmlns:p14="http://schemas.microsoft.com/office/powerpoint/2010/main" val="180302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4F53884-CE81-4D02-27EA-F03B8BFF3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2323" y="963828"/>
            <a:ext cx="5742961" cy="5136217"/>
          </a:xfrm>
        </p:spPr>
        <p:txBody>
          <a:bodyPr/>
          <a:lstStyle/>
          <a:p>
            <a:r>
              <a:rPr lang="pt-BR" dirty="0"/>
              <a:t>A promessa de Jesus é simples,  mas poderosa:</a:t>
            </a:r>
          </a:p>
          <a:p>
            <a:pPr lvl="2"/>
            <a:r>
              <a:rPr lang="pt-BR" dirty="0"/>
              <a:t>“O Espírito Santo lhes ensinará, naquela mesma hora, as palavras que deverão dizer”.</a:t>
            </a:r>
          </a:p>
        </p:txBody>
      </p:sp>
    </p:spTree>
    <p:extLst>
      <p:ext uri="{BB962C8B-B14F-4D97-AF65-F5344CB8AC3E}">
        <p14:creationId xmlns:p14="http://schemas.microsoft.com/office/powerpoint/2010/main" val="4922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9998A4C-9727-A2CC-B95F-3A37E97D4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065" y="866021"/>
            <a:ext cx="6031286" cy="5125957"/>
          </a:xfrm>
        </p:spPr>
        <p:txBody>
          <a:bodyPr/>
          <a:lstStyle/>
          <a:p>
            <a:pPr lvl="1"/>
            <a:r>
              <a:rPr lang="pt-BR" dirty="0"/>
              <a:t>Deus quer usar sua boca para levar luz onde há confusão, consolo onde há dor, paz onde há conflito.</a:t>
            </a:r>
          </a:p>
        </p:txBody>
      </p:sp>
    </p:spTree>
    <p:extLst>
      <p:ext uri="{BB962C8B-B14F-4D97-AF65-F5344CB8AC3E}">
        <p14:creationId xmlns:p14="http://schemas.microsoft.com/office/powerpoint/2010/main" val="416819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53A8F11-BB13-D2C8-A848-F119A21EF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195" y="1025611"/>
            <a:ext cx="5782962" cy="5177482"/>
          </a:xfrm>
          <a:noFill/>
        </p:spPr>
        <p:txBody>
          <a:bodyPr/>
          <a:lstStyle/>
          <a:p>
            <a:r>
              <a:rPr lang="pt-BR" dirty="0"/>
              <a:t>Então ore, busque, confie. E quando chegar “aquela mesma hora” em que você não sabe o que dizer, deixe o Espírito falar através de você.</a:t>
            </a:r>
          </a:p>
        </p:txBody>
      </p:sp>
    </p:spTree>
    <p:extLst>
      <p:ext uri="{BB962C8B-B14F-4D97-AF65-F5344CB8AC3E}">
        <p14:creationId xmlns:p14="http://schemas.microsoft.com/office/powerpoint/2010/main" val="159851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7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119A8C-8DF7-D856-859D-508FCA6C1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4033" y="1332153"/>
            <a:ext cx="1542060" cy="1112050"/>
          </a:xfrm>
        </p:spPr>
        <p:txBody>
          <a:bodyPr/>
          <a:lstStyle/>
          <a:p>
            <a:r>
              <a:rPr lang="pt-BR" sz="6600" dirty="0"/>
              <a:t>12</a:t>
            </a:r>
            <a:endParaRPr lang="pt-BR" dirty="0"/>
          </a:p>
        </p:txBody>
      </p:sp>
      <p:grpSp>
        <p:nvGrpSpPr>
          <p:cNvPr id="3" name="Gráfico 4">
            <a:extLst>
              <a:ext uri="{FF2B5EF4-FFF2-40B4-BE49-F238E27FC236}">
                <a16:creationId xmlns:a16="http://schemas.microsoft.com/office/drawing/2014/main" id="{08B17257-F29D-F470-2711-2EFCE7851749}"/>
              </a:ext>
            </a:extLst>
          </p:cNvPr>
          <p:cNvGrpSpPr/>
          <p:nvPr/>
        </p:nvGrpSpPr>
        <p:grpSpPr>
          <a:xfrm>
            <a:off x="792125" y="2440170"/>
            <a:ext cx="5250120" cy="1278755"/>
            <a:chOff x="792125" y="2440170"/>
            <a:chExt cx="5250120" cy="1278755"/>
          </a:xfrm>
          <a:solidFill>
            <a:srgbClr val="AC896E"/>
          </a:solidFill>
        </p:grpSpPr>
        <p:sp>
          <p:nvSpPr>
            <p:cNvPr id="6" name="Forma Livre 5">
              <a:extLst>
                <a:ext uri="{FF2B5EF4-FFF2-40B4-BE49-F238E27FC236}">
                  <a16:creationId xmlns:a16="http://schemas.microsoft.com/office/drawing/2014/main" id="{F6157DAE-EDC3-91FB-EECB-A117BBDE6617}"/>
                </a:ext>
              </a:extLst>
            </p:cNvPr>
            <p:cNvSpPr/>
            <p:nvPr/>
          </p:nvSpPr>
          <p:spPr>
            <a:xfrm>
              <a:off x="792125" y="2440170"/>
              <a:ext cx="2109067" cy="1278755"/>
            </a:xfrm>
            <a:custGeom>
              <a:avLst/>
              <a:gdLst>
                <a:gd name="connsiteX0" fmla="*/ 612394 w 2109067"/>
                <a:gd name="connsiteY0" fmla="*/ 859031 h 1278755"/>
                <a:gd name="connsiteX1" fmla="*/ 373842 w 2109067"/>
                <a:gd name="connsiteY1" fmla="*/ 931487 h 1278755"/>
                <a:gd name="connsiteX2" fmla="*/ 431356 w 2109067"/>
                <a:gd name="connsiteY2" fmla="*/ 806157 h 1278755"/>
                <a:gd name="connsiteX3" fmla="*/ 273846 w 2109067"/>
                <a:gd name="connsiteY3" fmla="*/ 657328 h 1278755"/>
                <a:gd name="connsiteX4" fmla="*/ 111107 w 2109067"/>
                <a:gd name="connsiteY4" fmla="*/ 831615 h 1278755"/>
                <a:gd name="connsiteX5" fmla="*/ 411095 w 2109067"/>
                <a:gd name="connsiteY5" fmla="*/ 1080316 h 1278755"/>
                <a:gd name="connsiteX6" fmla="*/ 726769 w 2109067"/>
                <a:gd name="connsiteY6" fmla="*/ 922349 h 1278755"/>
                <a:gd name="connsiteX7" fmla="*/ 367959 w 2109067"/>
                <a:gd name="connsiteY7" fmla="*/ 1146245 h 1278755"/>
                <a:gd name="connsiteX8" fmla="*/ 0 w 2109067"/>
                <a:gd name="connsiteY8" fmla="*/ 808116 h 1278755"/>
                <a:gd name="connsiteX9" fmla="*/ 294106 w 2109067"/>
                <a:gd name="connsiteY9" fmla="*/ 530040 h 1278755"/>
                <a:gd name="connsiteX10" fmla="*/ 523509 w 2109067"/>
                <a:gd name="connsiteY10" fmla="*/ 726521 h 1278755"/>
                <a:gd name="connsiteX11" fmla="*/ 449002 w 2109067"/>
                <a:gd name="connsiteY11" fmla="*/ 875350 h 1278755"/>
                <a:gd name="connsiteX12" fmla="*/ 452270 w 2109067"/>
                <a:gd name="connsiteY12" fmla="*/ 877308 h 1278755"/>
                <a:gd name="connsiteX13" fmla="*/ 693437 w 2109067"/>
                <a:gd name="connsiteY13" fmla="*/ 569859 h 1278755"/>
                <a:gd name="connsiteX14" fmla="*/ 694744 w 2109067"/>
                <a:gd name="connsiteY14" fmla="*/ 115538 h 1278755"/>
                <a:gd name="connsiteX15" fmla="*/ 615662 w 2109067"/>
                <a:gd name="connsiteY15" fmla="*/ 31985 h 1278755"/>
                <a:gd name="connsiteX16" fmla="*/ 465341 w 2109067"/>
                <a:gd name="connsiteY16" fmla="*/ 182120 h 1278755"/>
                <a:gd name="connsiteX17" fmla="*/ 610434 w 2109067"/>
                <a:gd name="connsiteY17" fmla="*/ 285908 h 1278755"/>
                <a:gd name="connsiteX18" fmla="*/ 490830 w 2109067"/>
                <a:gd name="connsiteY18" fmla="*/ 378600 h 1278755"/>
                <a:gd name="connsiteX19" fmla="*/ 337895 w 2109067"/>
                <a:gd name="connsiteY19" fmla="*/ 221285 h 1278755"/>
                <a:gd name="connsiteX20" fmla="*/ 656837 w 2109067"/>
                <a:gd name="connsiteY20" fmla="*/ 0 h 1278755"/>
                <a:gd name="connsiteX21" fmla="*/ 1037868 w 2109067"/>
                <a:gd name="connsiteY21" fmla="*/ 1305 h 1278755"/>
                <a:gd name="connsiteX22" fmla="*/ 1256160 w 2109067"/>
                <a:gd name="connsiteY22" fmla="*/ 222591 h 1278755"/>
                <a:gd name="connsiteX23" fmla="*/ 860097 w 2109067"/>
                <a:gd name="connsiteY23" fmla="*/ 440612 h 1278755"/>
                <a:gd name="connsiteX24" fmla="*/ 860097 w 2109067"/>
                <a:gd name="connsiteY24" fmla="*/ 518291 h 1278755"/>
                <a:gd name="connsiteX25" fmla="*/ 630694 w 2109067"/>
                <a:gd name="connsiteY25" fmla="*/ 818560 h 1278755"/>
                <a:gd name="connsiteX26" fmla="*/ 632001 w 2109067"/>
                <a:gd name="connsiteY26" fmla="*/ 821824 h 1278755"/>
                <a:gd name="connsiteX27" fmla="*/ 773172 w 2109067"/>
                <a:gd name="connsiteY27" fmla="*/ 815949 h 1278755"/>
                <a:gd name="connsiteX28" fmla="*/ 1894043 w 2109067"/>
                <a:gd name="connsiteY28" fmla="*/ 1213479 h 1278755"/>
                <a:gd name="connsiteX29" fmla="*/ 2053514 w 2109067"/>
                <a:gd name="connsiteY29" fmla="*/ 1101858 h 1278755"/>
                <a:gd name="connsiteX30" fmla="*/ 1991425 w 2109067"/>
                <a:gd name="connsiteY30" fmla="*/ 996763 h 1278755"/>
                <a:gd name="connsiteX31" fmla="*/ 2109068 w 2109067"/>
                <a:gd name="connsiteY31" fmla="*/ 1062039 h 1278755"/>
                <a:gd name="connsiteX32" fmla="*/ 1779015 w 2109067"/>
                <a:gd name="connsiteY32" fmla="*/ 1278755 h 1278755"/>
                <a:gd name="connsiteX33" fmla="*/ 612394 w 2109067"/>
                <a:gd name="connsiteY33" fmla="*/ 857073 h 1278755"/>
                <a:gd name="connsiteX34" fmla="*/ 860097 w 2109067"/>
                <a:gd name="connsiteY34" fmla="*/ 412544 h 1278755"/>
                <a:gd name="connsiteX35" fmla="*/ 1089500 w 2109067"/>
                <a:gd name="connsiteY35" fmla="*/ 233035 h 1278755"/>
                <a:gd name="connsiteX36" fmla="*/ 937872 w 2109067"/>
                <a:gd name="connsiteY36" fmla="*/ 45693 h 1278755"/>
                <a:gd name="connsiteX37" fmla="*/ 860751 w 2109067"/>
                <a:gd name="connsiteY37" fmla="*/ 45693 h 1278755"/>
                <a:gd name="connsiteX38" fmla="*/ 859443 w 2109067"/>
                <a:gd name="connsiteY38" fmla="*/ 413197 h 1278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09067" h="1278755">
                  <a:moveTo>
                    <a:pt x="612394" y="859031"/>
                  </a:moveTo>
                  <a:cubicBezTo>
                    <a:pt x="513705" y="859031"/>
                    <a:pt x="426781" y="899502"/>
                    <a:pt x="373842" y="931487"/>
                  </a:cubicBezTo>
                  <a:cubicBezTo>
                    <a:pt x="413709" y="894280"/>
                    <a:pt x="431356" y="849240"/>
                    <a:pt x="431356" y="806157"/>
                  </a:cubicBezTo>
                  <a:cubicBezTo>
                    <a:pt x="431356" y="728479"/>
                    <a:pt x="374495" y="657328"/>
                    <a:pt x="273846" y="657328"/>
                  </a:cubicBezTo>
                  <a:cubicBezTo>
                    <a:pt x="173196" y="657328"/>
                    <a:pt x="111107" y="726521"/>
                    <a:pt x="111107" y="831615"/>
                  </a:cubicBezTo>
                  <a:cubicBezTo>
                    <a:pt x="111107" y="981750"/>
                    <a:pt x="252278" y="1080316"/>
                    <a:pt x="411095" y="1080316"/>
                  </a:cubicBezTo>
                  <a:cubicBezTo>
                    <a:pt x="569912" y="1080316"/>
                    <a:pt x="639844" y="1032665"/>
                    <a:pt x="726769" y="922349"/>
                  </a:cubicBezTo>
                  <a:cubicBezTo>
                    <a:pt x="657491" y="1075094"/>
                    <a:pt x="511745" y="1146245"/>
                    <a:pt x="367959" y="1146245"/>
                  </a:cubicBezTo>
                  <a:cubicBezTo>
                    <a:pt x="224174" y="1146245"/>
                    <a:pt x="0" y="1025485"/>
                    <a:pt x="0" y="808116"/>
                  </a:cubicBezTo>
                  <a:cubicBezTo>
                    <a:pt x="0" y="590747"/>
                    <a:pt x="100650" y="530040"/>
                    <a:pt x="294106" y="530040"/>
                  </a:cubicBezTo>
                  <a:cubicBezTo>
                    <a:pt x="487563" y="530040"/>
                    <a:pt x="523509" y="624038"/>
                    <a:pt x="523509" y="726521"/>
                  </a:cubicBezTo>
                  <a:cubicBezTo>
                    <a:pt x="523509" y="829004"/>
                    <a:pt x="495405" y="829657"/>
                    <a:pt x="449002" y="875350"/>
                  </a:cubicBezTo>
                  <a:lnTo>
                    <a:pt x="452270" y="877308"/>
                  </a:lnTo>
                  <a:cubicBezTo>
                    <a:pt x="512398" y="844670"/>
                    <a:pt x="693437" y="798324"/>
                    <a:pt x="693437" y="569859"/>
                  </a:cubicBezTo>
                  <a:lnTo>
                    <a:pt x="694744" y="115538"/>
                  </a:lnTo>
                  <a:cubicBezTo>
                    <a:pt x="694744" y="54832"/>
                    <a:pt x="650301" y="31985"/>
                    <a:pt x="615662" y="31985"/>
                  </a:cubicBezTo>
                  <a:cubicBezTo>
                    <a:pt x="528738" y="31985"/>
                    <a:pt x="465341" y="93997"/>
                    <a:pt x="465341" y="182120"/>
                  </a:cubicBezTo>
                  <a:cubicBezTo>
                    <a:pt x="465341" y="270242"/>
                    <a:pt x="543116" y="333560"/>
                    <a:pt x="610434" y="285908"/>
                  </a:cubicBezTo>
                  <a:cubicBezTo>
                    <a:pt x="610434" y="341393"/>
                    <a:pt x="552920" y="378600"/>
                    <a:pt x="490830" y="378600"/>
                  </a:cubicBezTo>
                  <a:cubicBezTo>
                    <a:pt x="428741" y="378600"/>
                    <a:pt x="337895" y="332254"/>
                    <a:pt x="337895" y="221285"/>
                  </a:cubicBezTo>
                  <a:cubicBezTo>
                    <a:pt x="337895" y="110316"/>
                    <a:pt x="469263" y="0"/>
                    <a:pt x="656837" y="0"/>
                  </a:cubicBezTo>
                  <a:lnTo>
                    <a:pt x="1037868" y="1305"/>
                  </a:lnTo>
                  <a:cubicBezTo>
                    <a:pt x="1145053" y="2611"/>
                    <a:pt x="1256160" y="67887"/>
                    <a:pt x="1256160" y="222591"/>
                  </a:cubicBezTo>
                  <a:cubicBezTo>
                    <a:pt x="1256160" y="377295"/>
                    <a:pt x="1094075" y="520902"/>
                    <a:pt x="860097" y="440612"/>
                  </a:cubicBezTo>
                  <a:lnTo>
                    <a:pt x="860097" y="518291"/>
                  </a:lnTo>
                  <a:cubicBezTo>
                    <a:pt x="860097" y="676258"/>
                    <a:pt x="743762" y="770256"/>
                    <a:pt x="630694" y="818560"/>
                  </a:cubicBezTo>
                  <a:lnTo>
                    <a:pt x="632001" y="821824"/>
                  </a:lnTo>
                  <a:cubicBezTo>
                    <a:pt x="653569" y="817254"/>
                    <a:pt x="695398" y="809421"/>
                    <a:pt x="773172" y="815949"/>
                  </a:cubicBezTo>
                  <a:cubicBezTo>
                    <a:pt x="1090807" y="829657"/>
                    <a:pt x="1658759" y="1213479"/>
                    <a:pt x="1894043" y="1213479"/>
                  </a:cubicBezTo>
                  <a:cubicBezTo>
                    <a:pt x="2129328" y="1213479"/>
                    <a:pt x="2053514" y="1157995"/>
                    <a:pt x="2053514" y="1101858"/>
                  </a:cubicBezTo>
                  <a:cubicBezTo>
                    <a:pt x="2053514" y="1045720"/>
                    <a:pt x="2029986" y="1019610"/>
                    <a:pt x="1991425" y="996763"/>
                  </a:cubicBezTo>
                  <a:cubicBezTo>
                    <a:pt x="2067239" y="970653"/>
                    <a:pt x="2109068" y="1007207"/>
                    <a:pt x="2109068" y="1062039"/>
                  </a:cubicBezTo>
                  <a:cubicBezTo>
                    <a:pt x="2109068" y="1148203"/>
                    <a:pt x="2005150" y="1278755"/>
                    <a:pt x="1779015" y="1278755"/>
                  </a:cubicBezTo>
                  <a:cubicBezTo>
                    <a:pt x="1397985" y="1278755"/>
                    <a:pt x="950943" y="857073"/>
                    <a:pt x="612394" y="857073"/>
                  </a:cubicBezTo>
                  <a:close/>
                  <a:moveTo>
                    <a:pt x="860097" y="412544"/>
                  </a:moveTo>
                  <a:cubicBezTo>
                    <a:pt x="990157" y="445182"/>
                    <a:pt x="1089500" y="347921"/>
                    <a:pt x="1089500" y="233035"/>
                  </a:cubicBezTo>
                  <a:cubicBezTo>
                    <a:pt x="1089500" y="118149"/>
                    <a:pt x="1026104" y="45693"/>
                    <a:pt x="937872" y="45693"/>
                  </a:cubicBezTo>
                  <a:lnTo>
                    <a:pt x="860751" y="45693"/>
                  </a:lnTo>
                  <a:lnTo>
                    <a:pt x="859443" y="413197"/>
                  </a:lnTo>
                  <a:close/>
                </a:path>
              </a:pathLst>
            </a:custGeom>
            <a:solidFill>
              <a:srgbClr val="AC896E"/>
            </a:solidFill>
            <a:ln w="6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 6">
              <a:extLst>
                <a:ext uri="{FF2B5EF4-FFF2-40B4-BE49-F238E27FC236}">
                  <a16:creationId xmlns:a16="http://schemas.microsoft.com/office/drawing/2014/main" id="{D271D76D-1672-6C03-F468-233BE46148C7}"/>
                </a:ext>
              </a:extLst>
            </p:cNvPr>
            <p:cNvSpPr/>
            <p:nvPr/>
          </p:nvSpPr>
          <p:spPr>
            <a:xfrm>
              <a:off x="2031292" y="2614457"/>
              <a:ext cx="603898" cy="691271"/>
            </a:xfrm>
            <a:custGeom>
              <a:avLst/>
              <a:gdLst>
                <a:gd name="connsiteX0" fmla="*/ 0 w 603898"/>
                <a:gd name="connsiteY0" fmla="*/ 519596 h 691271"/>
                <a:gd name="connsiteX1" fmla="*/ 437891 w 603898"/>
                <a:gd name="connsiteY1" fmla="*/ 261104 h 691271"/>
                <a:gd name="connsiteX2" fmla="*/ 306524 w 603898"/>
                <a:gd name="connsiteY2" fmla="*/ 41777 h 691271"/>
                <a:gd name="connsiteX3" fmla="*/ 195417 w 603898"/>
                <a:gd name="connsiteY3" fmla="*/ 222591 h 691271"/>
                <a:gd name="connsiteX4" fmla="*/ 79082 w 603898"/>
                <a:gd name="connsiteY4" fmla="*/ 140996 h 691271"/>
                <a:gd name="connsiteX5" fmla="*/ 294106 w 603898"/>
                <a:gd name="connsiteY5" fmla="*/ 0 h 691271"/>
                <a:gd name="connsiteX6" fmla="*/ 603898 w 603898"/>
                <a:gd name="connsiteY6" fmla="*/ 250660 h 691271"/>
                <a:gd name="connsiteX7" fmla="*/ 603898 w 603898"/>
                <a:gd name="connsiteY7" fmla="*/ 672995 h 691271"/>
                <a:gd name="connsiteX8" fmla="*/ 438545 w 603898"/>
                <a:gd name="connsiteY8" fmla="*/ 543096 h 691271"/>
                <a:gd name="connsiteX9" fmla="*/ 196724 w 603898"/>
                <a:gd name="connsiteY9" fmla="*/ 691272 h 691271"/>
                <a:gd name="connsiteX10" fmla="*/ 0 w 603898"/>
                <a:gd name="connsiteY10" fmla="*/ 519596 h 691271"/>
                <a:gd name="connsiteX11" fmla="*/ 437238 w 603898"/>
                <a:gd name="connsiteY11" fmla="*/ 456279 h 691271"/>
                <a:gd name="connsiteX12" fmla="*/ 437238 w 603898"/>
                <a:gd name="connsiteY12" fmla="*/ 304839 h 691271"/>
                <a:gd name="connsiteX13" fmla="*/ 161432 w 603898"/>
                <a:gd name="connsiteY13" fmla="*/ 469987 h 691271"/>
                <a:gd name="connsiteX14" fmla="*/ 268617 w 603898"/>
                <a:gd name="connsiteY14" fmla="*/ 578345 h 691271"/>
                <a:gd name="connsiteX15" fmla="*/ 437238 w 603898"/>
                <a:gd name="connsiteY15" fmla="*/ 456279 h 691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03898" h="691271">
                  <a:moveTo>
                    <a:pt x="0" y="519596"/>
                  </a:moveTo>
                  <a:cubicBezTo>
                    <a:pt x="0" y="312672"/>
                    <a:pt x="273846" y="265673"/>
                    <a:pt x="437891" y="261104"/>
                  </a:cubicBezTo>
                  <a:cubicBezTo>
                    <a:pt x="439852" y="108358"/>
                    <a:pt x="371227" y="41777"/>
                    <a:pt x="306524" y="41777"/>
                  </a:cubicBezTo>
                  <a:cubicBezTo>
                    <a:pt x="241821" y="41777"/>
                    <a:pt x="181039" y="127941"/>
                    <a:pt x="195417" y="222591"/>
                  </a:cubicBezTo>
                  <a:cubicBezTo>
                    <a:pt x="120910" y="231730"/>
                    <a:pt x="79082" y="188647"/>
                    <a:pt x="79082" y="140996"/>
                  </a:cubicBezTo>
                  <a:cubicBezTo>
                    <a:pt x="79082" y="60707"/>
                    <a:pt x="161432" y="0"/>
                    <a:pt x="294106" y="0"/>
                  </a:cubicBezTo>
                  <a:cubicBezTo>
                    <a:pt x="426781" y="0"/>
                    <a:pt x="603898" y="78984"/>
                    <a:pt x="603898" y="250660"/>
                  </a:cubicBezTo>
                  <a:lnTo>
                    <a:pt x="603898" y="672995"/>
                  </a:lnTo>
                  <a:lnTo>
                    <a:pt x="438545" y="543096"/>
                  </a:lnTo>
                  <a:cubicBezTo>
                    <a:pt x="382992" y="646884"/>
                    <a:pt x="285610" y="691272"/>
                    <a:pt x="196724" y="691272"/>
                  </a:cubicBezTo>
                  <a:cubicBezTo>
                    <a:pt x="107839" y="691272"/>
                    <a:pt x="0" y="630565"/>
                    <a:pt x="0" y="519596"/>
                  </a:cubicBezTo>
                  <a:close/>
                  <a:moveTo>
                    <a:pt x="437238" y="456279"/>
                  </a:moveTo>
                  <a:lnTo>
                    <a:pt x="437238" y="304839"/>
                  </a:lnTo>
                  <a:cubicBezTo>
                    <a:pt x="271231" y="308102"/>
                    <a:pt x="161432" y="366851"/>
                    <a:pt x="161432" y="469987"/>
                  </a:cubicBezTo>
                  <a:cubicBezTo>
                    <a:pt x="161432" y="573122"/>
                    <a:pt x="211103" y="578345"/>
                    <a:pt x="268617" y="578345"/>
                  </a:cubicBezTo>
                  <a:cubicBezTo>
                    <a:pt x="326131" y="578345"/>
                    <a:pt x="401292" y="538526"/>
                    <a:pt x="437238" y="456279"/>
                  </a:cubicBezTo>
                  <a:close/>
                </a:path>
              </a:pathLst>
            </a:custGeom>
            <a:solidFill>
              <a:srgbClr val="AC896E"/>
            </a:solidFill>
            <a:ln w="6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DF1250DF-AD15-B790-27B3-3716608B56E1}"/>
                </a:ext>
              </a:extLst>
            </p:cNvPr>
            <p:cNvSpPr/>
            <p:nvPr/>
          </p:nvSpPr>
          <p:spPr>
            <a:xfrm>
              <a:off x="2720154" y="2442128"/>
              <a:ext cx="260120" cy="845975"/>
            </a:xfrm>
            <a:custGeom>
              <a:avLst/>
              <a:gdLst>
                <a:gd name="connsiteX0" fmla="*/ 3268 w 260120"/>
                <a:gd name="connsiteY0" fmla="*/ 845976 h 845975"/>
                <a:gd name="connsiteX1" fmla="*/ 48364 w 260120"/>
                <a:gd name="connsiteY1" fmla="*/ 644926 h 845975"/>
                <a:gd name="connsiteX2" fmla="*/ 48364 w 260120"/>
                <a:gd name="connsiteY2" fmla="*/ 201050 h 845975"/>
                <a:gd name="connsiteX3" fmla="*/ 0 w 260120"/>
                <a:gd name="connsiteY3" fmla="*/ 55485 h 845975"/>
                <a:gd name="connsiteX4" fmla="*/ 215024 w 260120"/>
                <a:gd name="connsiteY4" fmla="*/ 0 h 845975"/>
                <a:gd name="connsiteX5" fmla="*/ 215024 w 260120"/>
                <a:gd name="connsiteY5" fmla="*/ 644926 h 845975"/>
                <a:gd name="connsiteX6" fmla="*/ 260120 w 260120"/>
                <a:gd name="connsiteY6" fmla="*/ 845976 h 845975"/>
                <a:gd name="connsiteX7" fmla="*/ 3268 w 260120"/>
                <a:gd name="connsiteY7" fmla="*/ 845976 h 84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0120" h="845975">
                  <a:moveTo>
                    <a:pt x="3268" y="845976"/>
                  </a:moveTo>
                  <a:cubicBezTo>
                    <a:pt x="39214" y="801588"/>
                    <a:pt x="48364" y="742187"/>
                    <a:pt x="48364" y="644926"/>
                  </a:cubicBezTo>
                  <a:lnTo>
                    <a:pt x="48364" y="201050"/>
                  </a:lnTo>
                  <a:cubicBezTo>
                    <a:pt x="48364" y="152746"/>
                    <a:pt x="37907" y="99219"/>
                    <a:pt x="0" y="55485"/>
                  </a:cubicBezTo>
                  <a:lnTo>
                    <a:pt x="215024" y="0"/>
                  </a:lnTo>
                  <a:lnTo>
                    <a:pt x="215024" y="644926"/>
                  </a:lnTo>
                  <a:cubicBezTo>
                    <a:pt x="215024" y="742187"/>
                    <a:pt x="224174" y="802241"/>
                    <a:pt x="260120" y="845976"/>
                  </a:cubicBezTo>
                  <a:lnTo>
                    <a:pt x="3268" y="845976"/>
                  </a:lnTo>
                  <a:close/>
                </a:path>
              </a:pathLst>
            </a:custGeom>
            <a:solidFill>
              <a:srgbClr val="AC896E"/>
            </a:solidFill>
            <a:ln w="6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 8">
              <a:extLst>
                <a:ext uri="{FF2B5EF4-FFF2-40B4-BE49-F238E27FC236}">
                  <a16:creationId xmlns:a16="http://schemas.microsoft.com/office/drawing/2014/main" id="{CBDB957D-A074-6273-5C8C-5AC4F8D04114}"/>
                </a:ext>
              </a:extLst>
            </p:cNvPr>
            <p:cNvSpPr/>
            <p:nvPr/>
          </p:nvSpPr>
          <p:spPr>
            <a:xfrm>
              <a:off x="3019489" y="2614457"/>
              <a:ext cx="603898" cy="691271"/>
            </a:xfrm>
            <a:custGeom>
              <a:avLst/>
              <a:gdLst>
                <a:gd name="connsiteX0" fmla="*/ 0 w 603898"/>
                <a:gd name="connsiteY0" fmla="*/ 519596 h 691271"/>
                <a:gd name="connsiteX1" fmla="*/ 437891 w 603898"/>
                <a:gd name="connsiteY1" fmla="*/ 261104 h 691271"/>
                <a:gd name="connsiteX2" fmla="*/ 306524 w 603898"/>
                <a:gd name="connsiteY2" fmla="*/ 41777 h 691271"/>
                <a:gd name="connsiteX3" fmla="*/ 195417 w 603898"/>
                <a:gd name="connsiteY3" fmla="*/ 222591 h 691271"/>
                <a:gd name="connsiteX4" fmla="*/ 79082 w 603898"/>
                <a:gd name="connsiteY4" fmla="*/ 140996 h 691271"/>
                <a:gd name="connsiteX5" fmla="*/ 294106 w 603898"/>
                <a:gd name="connsiteY5" fmla="*/ 0 h 691271"/>
                <a:gd name="connsiteX6" fmla="*/ 603898 w 603898"/>
                <a:gd name="connsiteY6" fmla="*/ 250660 h 691271"/>
                <a:gd name="connsiteX7" fmla="*/ 603898 w 603898"/>
                <a:gd name="connsiteY7" fmla="*/ 672995 h 691271"/>
                <a:gd name="connsiteX8" fmla="*/ 438545 w 603898"/>
                <a:gd name="connsiteY8" fmla="*/ 543096 h 691271"/>
                <a:gd name="connsiteX9" fmla="*/ 196724 w 603898"/>
                <a:gd name="connsiteY9" fmla="*/ 691272 h 691271"/>
                <a:gd name="connsiteX10" fmla="*/ 0 w 603898"/>
                <a:gd name="connsiteY10" fmla="*/ 519596 h 691271"/>
                <a:gd name="connsiteX11" fmla="*/ 437891 w 603898"/>
                <a:gd name="connsiteY11" fmla="*/ 456279 h 691271"/>
                <a:gd name="connsiteX12" fmla="*/ 437891 w 603898"/>
                <a:gd name="connsiteY12" fmla="*/ 304839 h 691271"/>
                <a:gd name="connsiteX13" fmla="*/ 162085 w 603898"/>
                <a:gd name="connsiteY13" fmla="*/ 469987 h 691271"/>
                <a:gd name="connsiteX14" fmla="*/ 269271 w 603898"/>
                <a:gd name="connsiteY14" fmla="*/ 578345 h 691271"/>
                <a:gd name="connsiteX15" fmla="*/ 437891 w 603898"/>
                <a:gd name="connsiteY15" fmla="*/ 456279 h 691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03898" h="691271">
                  <a:moveTo>
                    <a:pt x="0" y="519596"/>
                  </a:moveTo>
                  <a:cubicBezTo>
                    <a:pt x="0" y="312672"/>
                    <a:pt x="273845" y="265673"/>
                    <a:pt x="437891" y="261104"/>
                  </a:cubicBezTo>
                  <a:cubicBezTo>
                    <a:pt x="439852" y="108358"/>
                    <a:pt x="371227" y="41777"/>
                    <a:pt x="306524" y="41777"/>
                  </a:cubicBezTo>
                  <a:cubicBezTo>
                    <a:pt x="241821" y="41777"/>
                    <a:pt x="181039" y="127941"/>
                    <a:pt x="195417" y="222591"/>
                  </a:cubicBezTo>
                  <a:cubicBezTo>
                    <a:pt x="120910" y="231730"/>
                    <a:pt x="79082" y="188647"/>
                    <a:pt x="79082" y="140996"/>
                  </a:cubicBezTo>
                  <a:cubicBezTo>
                    <a:pt x="79082" y="60707"/>
                    <a:pt x="161432" y="0"/>
                    <a:pt x="294106" y="0"/>
                  </a:cubicBezTo>
                  <a:cubicBezTo>
                    <a:pt x="426781" y="0"/>
                    <a:pt x="603898" y="78984"/>
                    <a:pt x="603898" y="250660"/>
                  </a:cubicBezTo>
                  <a:lnTo>
                    <a:pt x="603898" y="672995"/>
                  </a:lnTo>
                  <a:lnTo>
                    <a:pt x="438545" y="543096"/>
                  </a:lnTo>
                  <a:cubicBezTo>
                    <a:pt x="382991" y="646884"/>
                    <a:pt x="285610" y="691272"/>
                    <a:pt x="196724" y="691272"/>
                  </a:cubicBezTo>
                  <a:cubicBezTo>
                    <a:pt x="107839" y="691272"/>
                    <a:pt x="0" y="630565"/>
                    <a:pt x="0" y="519596"/>
                  </a:cubicBezTo>
                  <a:close/>
                  <a:moveTo>
                    <a:pt x="437891" y="456279"/>
                  </a:moveTo>
                  <a:lnTo>
                    <a:pt x="437891" y="304839"/>
                  </a:lnTo>
                  <a:cubicBezTo>
                    <a:pt x="271885" y="308102"/>
                    <a:pt x="162085" y="366851"/>
                    <a:pt x="162085" y="469987"/>
                  </a:cubicBezTo>
                  <a:cubicBezTo>
                    <a:pt x="162085" y="573122"/>
                    <a:pt x="211756" y="578345"/>
                    <a:pt x="269271" y="578345"/>
                  </a:cubicBezTo>
                  <a:cubicBezTo>
                    <a:pt x="326785" y="578345"/>
                    <a:pt x="401945" y="538526"/>
                    <a:pt x="437891" y="456279"/>
                  </a:cubicBezTo>
                  <a:close/>
                </a:path>
              </a:pathLst>
            </a:custGeom>
            <a:solidFill>
              <a:srgbClr val="AC896E"/>
            </a:solidFill>
            <a:ln w="6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D5851937-9E79-EF30-1E0F-513567B3CC52}"/>
                </a:ext>
              </a:extLst>
            </p:cNvPr>
            <p:cNvSpPr/>
            <p:nvPr/>
          </p:nvSpPr>
          <p:spPr>
            <a:xfrm>
              <a:off x="3653451" y="2635345"/>
              <a:ext cx="678404" cy="652759"/>
            </a:xfrm>
            <a:custGeom>
              <a:avLst/>
              <a:gdLst>
                <a:gd name="connsiteX0" fmla="*/ 337895 w 678404"/>
                <a:gd name="connsiteY0" fmla="*/ 652759 h 652759"/>
                <a:gd name="connsiteX1" fmla="*/ 103918 w 678404"/>
                <a:gd name="connsiteY1" fmla="*/ 182773 h 652759"/>
                <a:gd name="connsiteX2" fmla="*/ 0 w 678404"/>
                <a:gd name="connsiteY2" fmla="*/ 0 h 652759"/>
                <a:gd name="connsiteX3" fmla="*/ 238553 w 678404"/>
                <a:gd name="connsiteY3" fmla="*/ 0 h 652759"/>
                <a:gd name="connsiteX4" fmla="*/ 249010 w 678404"/>
                <a:gd name="connsiteY4" fmla="*/ 103136 h 652759"/>
                <a:gd name="connsiteX5" fmla="*/ 406520 w 678404"/>
                <a:gd name="connsiteY5" fmla="*/ 432779 h 652759"/>
                <a:gd name="connsiteX6" fmla="*/ 551613 w 678404"/>
                <a:gd name="connsiteY6" fmla="*/ 154704 h 652759"/>
                <a:gd name="connsiteX7" fmla="*/ 573180 w 678404"/>
                <a:gd name="connsiteY7" fmla="*/ 0 h 652759"/>
                <a:gd name="connsiteX8" fmla="*/ 678405 w 678404"/>
                <a:gd name="connsiteY8" fmla="*/ 0 h 652759"/>
                <a:gd name="connsiteX9" fmla="*/ 339203 w 678404"/>
                <a:gd name="connsiteY9" fmla="*/ 652759 h 65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8404" h="652759">
                  <a:moveTo>
                    <a:pt x="337895" y="652759"/>
                  </a:moveTo>
                  <a:lnTo>
                    <a:pt x="103918" y="182773"/>
                  </a:lnTo>
                  <a:cubicBezTo>
                    <a:pt x="52939" y="80942"/>
                    <a:pt x="45096" y="56137"/>
                    <a:pt x="0" y="0"/>
                  </a:cubicBezTo>
                  <a:lnTo>
                    <a:pt x="238553" y="0"/>
                  </a:lnTo>
                  <a:cubicBezTo>
                    <a:pt x="227442" y="30680"/>
                    <a:pt x="229403" y="62012"/>
                    <a:pt x="249010" y="103136"/>
                  </a:cubicBezTo>
                  <a:lnTo>
                    <a:pt x="406520" y="432779"/>
                  </a:lnTo>
                  <a:lnTo>
                    <a:pt x="551613" y="154704"/>
                  </a:lnTo>
                  <a:cubicBezTo>
                    <a:pt x="582984" y="94650"/>
                    <a:pt x="582984" y="38513"/>
                    <a:pt x="573180" y="0"/>
                  </a:cubicBezTo>
                  <a:lnTo>
                    <a:pt x="678405" y="0"/>
                  </a:lnTo>
                  <a:lnTo>
                    <a:pt x="339203" y="652759"/>
                  </a:lnTo>
                  <a:close/>
                </a:path>
              </a:pathLst>
            </a:custGeom>
            <a:solidFill>
              <a:srgbClr val="AC896E"/>
            </a:solidFill>
            <a:ln w="6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36B9B857-8599-9EC2-6A7A-5B4763C94FB5}"/>
                </a:ext>
              </a:extLst>
            </p:cNvPr>
            <p:cNvSpPr/>
            <p:nvPr/>
          </p:nvSpPr>
          <p:spPr>
            <a:xfrm>
              <a:off x="4319438" y="2614457"/>
              <a:ext cx="532334" cy="673647"/>
            </a:xfrm>
            <a:custGeom>
              <a:avLst/>
              <a:gdLst>
                <a:gd name="connsiteX0" fmla="*/ 3268 w 532334"/>
                <a:gd name="connsiteY0" fmla="*/ 673647 h 673647"/>
                <a:gd name="connsiteX1" fmla="*/ 48364 w 532334"/>
                <a:gd name="connsiteY1" fmla="*/ 472598 h 673647"/>
                <a:gd name="connsiteX2" fmla="*/ 48364 w 532334"/>
                <a:gd name="connsiteY2" fmla="*/ 220633 h 673647"/>
                <a:gd name="connsiteX3" fmla="*/ 0 w 532334"/>
                <a:gd name="connsiteY3" fmla="*/ 75720 h 673647"/>
                <a:gd name="connsiteX4" fmla="*/ 215024 w 532334"/>
                <a:gd name="connsiteY4" fmla="*/ 18930 h 673647"/>
                <a:gd name="connsiteX5" fmla="*/ 215024 w 532334"/>
                <a:gd name="connsiteY5" fmla="*/ 230424 h 673647"/>
                <a:gd name="connsiteX6" fmla="*/ 426781 w 532334"/>
                <a:gd name="connsiteY6" fmla="*/ 0 h 673647"/>
                <a:gd name="connsiteX7" fmla="*/ 532005 w 532334"/>
                <a:gd name="connsiteY7" fmla="*/ 101830 h 673647"/>
                <a:gd name="connsiteX8" fmla="*/ 469916 w 532334"/>
                <a:gd name="connsiteY8" fmla="*/ 203661 h 673647"/>
                <a:gd name="connsiteX9" fmla="*/ 382991 w 532334"/>
                <a:gd name="connsiteY9" fmla="*/ 134468 h 673647"/>
                <a:gd name="connsiteX10" fmla="*/ 215678 w 532334"/>
                <a:gd name="connsiteY10" fmla="*/ 360323 h 673647"/>
                <a:gd name="connsiteX11" fmla="*/ 215678 w 532334"/>
                <a:gd name="connsiteY11" fmla="*/ 471945 h 673647"/>
                <a:gd name="connsiteX12" fmla="*/ 260774 w 532334"/>
                <a:gd name="connsiteY12" fmla="*/ 672995 h 673647"/>
                <a:gd name="connsiteX13" fmla="*/ 3921 w 532334"/>
                <a:gd name="connsiteY13" fmla="*/ 672995 h 673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2334" h="673647">
                  <a:moveTo>
                    <a:pt x="3268" y="673647"/>
                  </a:moveTo>
                  <a:cubicBezTo>
                    <a:pt x="39214" y="629260"/>
                    <a:pt x="48364" y="569859"/>
                    <a:pt x="48364" y="472598"/>
                  </a:cubicBezTo>
                  <a:lnTo>
                    <a:pt x="48364" y="220633"/>
                  </a:lnTo>
                  <a:cubicBezTo>
                    <a:pt x="48364" y="172328"/>
                    <a:pt x="37907" y="120108"/>
                    <a:pt x="0" y="75720"/>
                  </a:cubicBezTo>
                  <a:lnTo>
                    <a:pt x="215024" y="18930"/>
                  </a:lnTo>
                  <a:lnTo>
                    <a:pt x="215024" y="230424"/>
                  </a:lnTo>
                  <a:cubicBezTo>
                    <a:pt x="246395" y="114233"/>
                    <a:pt x="309792" y="0"/>
                    <a:pt x="426781" y="0"/>
                  </a:cubicBezTo>
                  <a:cubicBezTo>
                    <a:pt x="543769" y="0"/>
                    <a:pt x="532005" y="44388"/>
                    <a:pt x="532005" y="101830"/>
                  </a:cubicBezTo>
                  <a:cubicBezTo>
                    <a:pt x="532005" y="159273"/>
                    <a:pt x="516320" y="177551"/>
                    <a:pt x="469916" y="203661"/>
                  </a:cubicBezTo>
                  <a:cubicBezTo>
                    <a:pt x="465341" y="160579"/>
                    <a:pt x="429395" y="134468"/>
                    <a:pt x="382991" y="134468"/>
                  </a:cubicBezTo>
                  <a:cubicBezTo>
                    <a:pt x="296720" y="134468"/>
                    <a:pt x="215678" y="222591"/>
                    <a:pt x="215678" y="360323"/>
                  </a:cubicBezTo>
                  <a:lnTo>
                    <a:pt x="215678" y="471945"/>
                  </a:lnTo>
                  <a:cubicBezTo>
                    <a:pt x="215678" y="569206"/>
                    <a:pt x="224828" y="629260"/>
                    <a:pt x="260774" y="672995"/>
                  </a:cubicBezTo>
                  <a:lnTo>
                    <a:pt x="3921" y="672995"/>
                  </a:lnTo>
                  <a:close/>
                </a:path>
              </a:pathLst>
            </a:custGeom>
            <a:solidFill>
              <a:srgbClr val="AC896E"/>
            </a:solidFill>
            <a:ln w="6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D824A954-6672-C4E3-3516-96C167761CE5}"/>
                </a:ext>
              </a:extLst>
            </p:cNvPr>
            <p:cNvSpPr/>
            <p:nvPr/>
          </p:nvSpPr>
          <p:spPr>
            <a:xfrm>
              <a:off x="4822686" y="2614457"/>
              <a:ext cx="603897" cy="691271"/>
            </a:xfrm>
            <a:custGeom>
              <a:avLst/>
              <a:gdLst>
                <a:gd name="connsiteX0" fmla="*/ 0 w 603897"/>
                <a:gd name="connsiteY0" fmla="*/ 519596 h 691271"/>
                <a:gd name="connsiteX1" fmla="*/ 437891 w 603897"/>
                <a:gd name="connsiteY1" fmla="*/ 261104 h 691271"/>
                <a:gd name="connsiteX2" fmla="*/ 306524 w 603897"/>
                <a:gd name="connsiteY2" fmla="*/ 41777 h 691271"/>
                <a:gd name="connsiteX3" fmla="*/ 195417 w 603897"/>
                <a:gd name="connsiteY3" fmla="*/ 222591 h 691271"/>
                <a:gd name="connsiteX4" fmla="*/ 79082 w 603897"/>
                <a:gd name="connsiteY4" fmla="*/ 140996 h 691271"/>
                <a:gd name="connsiteX5" fmla="*/ 294106 w 603897"/>
                <a:gd name="connsiteY5" fmla="*/ 0 h 691271"/>
                <a:gd name="connsiteX6" fmla="*/ 603898 w 603897"/>
                <a:gd name="connsiteY6" fmla="*/ 250660 h 691271"/>
                <a:gd name="connsiteX7" fmla="*/ 603898 w 603897"/>
                <a:gd name="connsiteY7" fmla="*/ 672995 h 691271"/>
                <a:gd name="connsiteX8" fmla="*/ 438545 w 603897"/>
                <a:gd name="connsiteY8" fmla="*/ 543096 h 691271"/>
                <a:gd name="connsiteX9" fmla="*/ 196724 w 603897"/>
                <a:gd name="connsiteY9" fmla="*/ 691272 h 691271"/>
                <a:gd name="connsiteX10" fmla="*/ 0 w 603897"/>
                <a:gd name="connsiteY10" fmla="*/ 519596 h 691271"/>
                <a:gd name="connsiteX11" fmla="*/ 437891 w 603897"/>
                <a:gd name="connsiteY11" fmla="*/ 456279 h 691271"/>
                <a:gd name="connsiteX12" fmla="*/ 437891 w 603897"/>
                <a:gd name="connsiteY12" fmla="*/ 304839 h 691271"/>
                <a:gd name="connsiteX13" fmla="*/ 162085 w 603897"/>
                <a:gd name="connsiteY13" fmla="*/ 469987 h 691271"/>
                <a:gd name="connsiteX14" fmla="*/ 269270 w 603897"/>
                <a:gd name="connsiteY14" fmla="*/ 578345 h 691271"/>
                <a:gd name="connsiteX15" fmla="*/ 437891 w 603897"/>
                <a:gd name="connsiteY15" fmla="*/ 456279 h 691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03897" h="691271">
                  <a:moveTo>
                    <a:pt x="0" y="519596"/>
                  </a:moveTo>
                  <a:cubicBezTo>
                    <a:pt x="0" y="312672"/>
                    <a:pt x="273845" y="265673"/>
                    <a:pt x="437891" y="261104"/>
                  </a:cubicBezTo>
                  <a:cubicBezTo>
                    <a:pt x="439852" y="108358"/>
                    <a:pt x="371227" y="41777"/>
                    <a:pt x="306524" y="41777"/>
                  </a:cubicBezTo>
                  <a:cubicBezTo>
                    <a:pt x="241821" y="41777"/>
                    <a:pt x="181038" y="127941"/>
                    <a:pt x="195417" y="222591"/>
                  </a:cubicBezTo>
                  <a:cubicBezTo>
                    <a:pt x="120910" y="231730"/>
                    <a:pt x="79082" y="188647"/>
                    <a:pt x="79082" y="140996"/>
                  </a:cubicBezTo>
                  <a:cubicBezTo>
                    <a:pt x="79082" y="60707"/>
                    <a:pt x="161431" y="0"/>
                    <a:pt x="294106" y="0"/>
                  </a:cubicBezTo>
                  <a:cubicBezTo>
                    <a:pt x="426781" y="0"/>
                    <a:pt x="603898" y="78984"/>
                    <a:pt x="603898" y="250660"/>
                  </a:cubicBezTo>
                  <a:lnTo>
                    <a:pt x="603898" y="672995"/>
                  </a:lnTo>
                  <a:lnTo>
                    <a:pt x="438545" y="543096"/>
                  </a:lnTo>
                  <a:cubicBezTo>
                    <a:pt x="382991" y="646884"/>
                    <a:pt x="285609" y="691272"/>
                    <a:pt x="196724" y="691272"/>
                  </a:cubicBezTo>
                  <a:cubicBezTo>
                    <a:pt x="107839" y="691272"/>
                    <a:pt x="0" y="630565"/>
                    <a:pt x="0" y="519596"/>
                  </a:cubicBezTo>
                  <a:close/>
                  <a:moveTo>
                    <a:pt x="437891" y="456279"/>
                  </a:moveTo>
                  <a:lnTo>
                    <a:pt x="437891" y="304839"/>
                  </a:lnTo>
                  <a:cubicBezTo>
                    <a:pt x="271885" y="308102"/>
                    <a:pt x="162085" y="366851"/>
                    <a:pt x="162085" y="469987"/>
                  </a:cubicBezTo>
                  <a:cubicBezTo>
                    <a:pt x="162085" y="573122"/>
                    <a:pt x="211756" y="578345"/>
                    <a:pt x="269270" y="578345"/>
                  </a:cubicBezTo>
                  <a:cubicBezTo>
                    <a:pt x="326785" y="578345"/>
                    <a:pt x="401945" y="538526"/>
                    <a:pt x="437891" y="456279"/>
                  </a:cubicBezTo>
                  <a:close/>
                </a:path>
              </a:pathLst>
            </a:custGeom>
            <a:solidFill>
              <a:srgbClr val="AC896E"/>
            </a:solidFill>
            <a:ln w="6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9FB7C5D5-BEA7-B4EA-16B0-309E5777D740}"/>
                </a:ext>
              </a:extLst>
            </p:cNvPr>
            <p:cNvSpPr/>
            <p:nvPr/>
          </p:nvSpPr>
          <p:spPr>
            <a:xfrm>
              <a:off x="5519391" y="2616024"/>
              <a:ext cx="522855" cy="687745"/>
            </a:xfrm>
            <a:custGeom>
              <a:avLst/>
              <a:gdLst>
                <a:gd name="connsiteX0" fmla="*/ 1307 w 522855"/>
                <a:gd name="connsiteY0" fmla="*/ 649233 h 687745"/>
                <a:gd name="connsiteX1" fmla="*/ 1307 w 522855"/>
                <a:gd name="connsiteY1" fmla="*/ 479516 h 687745"/>
                <a:gd name="connsiteX2" fmla="*/ 290838 w 522855"/>
                <a:gd name="connsiteY2" fmla="*/ 642053 h 687745"/>
                <a:gd name="connsiteX3" fmla="*/ 400638 w 522855"/>
                <a:gd name="connsiteY3" fmla="*/ 555236 h 687745"/>
                <a:gd name="connsiteX4" fmla="*/ 0 w 522855"/>
                <a:gd name="connsiteY4" fmla="*/ 151831 h 687745"/>
                <a:gd name="connsiteX5" fmla="*/ 258813 w 522855"/>
                <a:gd name="connsiteY5" fmla="*/ 391 h 687745"/>
                <a:gd name="connsiteX6" fmla="*/ 494098 w 522855"/>
                <a:gd name="connsiteY6" fmla="*/ 42167 h 687745"/>
                <a:gd name="connsiteX7" fmla="*/ 494098 w 522855"/>
                <a:gd name="connsiteY7" fmla="*/ 192302 h 687745"/>
                <a:gd name="connsiteX8" fmla="*/ 229403 w 522855"/>
                <a:gd name="connsiteY8" fmla="*/ 40862 h 687745"/>
                <a:gd name="connsiteX9" fmla="*/ 142478 w 522855"/>
                <a:gd name="connsiteY9" fmla="*/ 99610 h 687745"/>
                <a:gd name="connsiteX10" fmla="*/ 522855 w 522855"/>
                <a:gd name="connsiteY10" fmla="*/ 480168 h 687745"/>
                <a:gd name="connsiteX11" fmla="*/ 241167 w 522855"/>
                <a:gd name="connsiteY11" fmla="*/ 687746 h 687745"/>
                <a:gd name="connsiteX12" fmla="*/ 1307 w 522855"/>
                <a:gd name="connsiteY12" fmla="*/ 647928 h 68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855" h="687745">
                  <a:moveTo>
                    <a:pt x="1307" y="649233"/>
                  </a:moveTo>
                  <a:lnTo>
                    <a:pt x="1307" y="479516"/>
                  </a:lnTo>
                  <a:cubicBezTo>
                    <a:pt x="83003" y="561763"/>
                    <a:pt x="205874" y="642053"/>
                    <a:pt x="290838" y="642053"/>
                  </a:cubicBezTo>
                  <a:cubicBezTo>
                    <a:pt x="375802" y="642053"/>
                    <a:pt x="400638" y="611373"/>
                    <a:pt x="400638" y="555236"/>
                  </a:cubicBezTo>
                  <a:cubicBezTo>
                    <a:pt x="400638" y="392699"/>
                    <a:pt x="0" y="318937"/>
                    <a:pt x="0" y="151831"/>
                  </a:cubicBezTo>
                  <a:cubicBezTo>
                    <a:pt x="0" y="-15276"/>
                    <a:pt x="111760" y="391"/>
                    <a:pt x="258813" y="391"/>
                  </a:cubicBezTo>
                  <a:cubicBezTo>
                    <a:pt x="405866" y="391"/>
                    <a:pt x="412402" y="14751"/>
                    <a:pt x="494098" y="42167"/>
                  </a:cubicBezTo>
                  <a:lnTo>
                    <a:pt x="494098" y="192302"/>
                  </a:lnTo>
                  <a:cubicBezTo>
                    <a:pt x="420245" y="91777"/>
                    <a:pt x="307178" y="40862"/>
                    <a:pt x="229403" y="40862"/>
                  </a:cubicBezTo>
                  <a:cubicBezTo>
                    <a:pt x="151628" y="40862"/>
                    <a:pt x="142478" y="56528"/>
                    <a:pt x="142478" y="99610"/>
                  </a:cubicBezTo>
                  <a:cubicBezTo>
                    <a:pt x="142478" y="207968"/>
                    <a:pt x="522855" y="283688"/>
                    <a:pt x="522855" y="480168"/>
                  </a:cubicBezTo>
                  <a:cubicBezTo>
                    <a:pt x="522855" y="676649"/>
                    <a:pt x="389527" y="687746"/>
                    <a:pt x="241167" y="687746"/>
                  </a:cubicBezTo>
                  <a:cubicBezTo>
                    <a:pt x="92807" y="687746"/>
                    <a:pt x="73853" y="674038"/>
                    <a:pt x="1307" y="647928"/>
                  </a:cubicBezTo>
                  <a:close/>
                </a:path>
              </a:pathLst>
            </a:custGeom>
            <a:solidFill>
              <a:srgbClr val="AC896E"/>
            </a:solidFill>
            <a:ln w="6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4" name="Gráfico 4">
            <a:extLst>
              <a:ext uri="{FF2B5EF4-FFF2-40B4-BE49-F238E27FC236}">
                <a16:creationId xmlns:a16="http://schemas.microsoft.com/office/drawing/2014/main" id="{EA4A9D0F-F5F9-677C-78B8-2105D676750B}"/>
              </a:ext>
            </a:extLst>
          </p:cNvPr>
          <p:cNvGrpSpPr/>
          <p:nvPr/>
        </p:nvGrpSpPr>
        <p:grpSpPr>
          <a:xfrm>
            <a:off x="5667586" y="3288103"/>
            <a:ext cx="856828" cy="509804"/>
            <a:chOff x="5665791" y="3205856"/>
            <a:chExt cx="856828" cy="509804"/>
          </a:xfrm>
          <a:solidFill>
            <a:srgbClr val="CF9E72"/>
          </a:solidFill>
        </p:grpSpPr>
        <p:sp>
          <p:nvSpPr>
            <p:cNvPr id="15" name="Forma Livre 14">
              <a:extLst>
                <a:ext uri="{FF2B5EF4-FFF2-40B4-BE49-F238E27FC236}">
                  <a16:creationId xmlns:a16="http://schemas.microsoft.com/office/drawing/2014/main" id="{8A40FA44-8B97-5379-C5D4-57DA31B12524}"/>
                </a:ext>
              </a:extLst>
            </p:cNvPr>
            <p:cNvSpPr/>
            <p:nvPr/>
          </p:nvSpPr>
          <p:spPr>
            <a:xfrm>
              <a:off x="5665791" y="3205856"/>
              <a:ext cx="392794" cy="509804"/>
            </a:xfrm>
            <a:custGeom>
              <a:avLst/>
              <a:gdLst>
                <a:gd name="connsiteX0" fmla="*/ 0 w 392794"/>
                <a:gd name="connsiteY0" fmla="*/ 323116 h 509804"/>
                <a:gd name="connsiteX1" fmla="*/ 190188 w 392794"/>
                <a:gd name="connsiteY1" fmla="*/ 104441 h 509804"/>
                <a:gd name="connsiteX2" fmla="*/ 261428 w 392794"/>
                <a:gd name="connsiteY2" fmla="*/ 118149 h 509804"/>
                <a:gd name="connsiteX3" fmla="*/ 232670 w 392794"/>
                <a:gd name="connsiteY3" fmla="*/ 39818 h 509804"/>
                <a:gd name="connsiteX4" fmla="*/ 392795 w 392794"/>
                <a:gd name="connsiteY4" fmla="*/ 0 h 509804"/>
                <a:gd name="connsiteX5" fmla="*/ 392795 w 392794"/>
                <a:gd name="connsiteY5" fmla="*/ 499361 h 509804"/>
                <a:gd name="connsiteX6" fmla="*/ 261428 w 392794"/>
                <a:gd name="connsiteY6" fmla="*/ 420377 h 509804"/>
                <a:gd name="connsiteX7" fmla="*/ 135289 w 392794"/>
                <a:gd name="connsiteY7" fmla="*/ 509805 h 509804"/>
                <a:gd name="connsiteX8" fmla="*/ 0 w 392794"/>
                <a:gd name="connsiteY8" fmla="*/ 324421 h 509804"/>
                <a:gd name="connsiteX9" fmla="*/ 261428 w 392794"/>
                <a:gd name="connsiteY9" fmla="*/ 344657 h 509804"/>
                <a:gd name="connsiteX10" fmla="*/ 261428 w 392794"/>
                <a:gd name="connsiteY10" fmla="*/ 148176 h 509804"/>
                <a:gd name="connsiteX11" fmla="*/ 219599 w 392794"/>
                <a:gd name="connsiteY11" fmla="*/ 147524 h 509804"/>
                <a:gd name="connsiteX12" fmla="*/ 132021 w 392794"/>
                <a:gd name="connsiteY12" fmla="*/ 295700 h 509804"/>
                <a:gd name="connsiteX13" fmla="*/ 201299 w 392794"/>
                <a:gd name="connsiteY13" fmla="*/ 427557 h 509804"/>
                <a:gd name="connsiteX14" fmla="*/ 261428 w 392794"/>
                <a:gd name="connsiteY14" fmla="*/ 344657 h 50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2794" h="509804">
                  <a:moveTo>
                    <a:pt x="0" y="323116"/>
                  </a:moveTo>
                  <a:cubicBezTo>
                    <a:pt x="0" y="189953"/>
                    <a:pt x="86925" y="104441"/>
                    <a:pt x="190188" y="104441"/>
                  </a:cubicBezTo>
                  <a:cubicBezTo>
                    <a:pt x="293452" y="104441"/>
                    <a:pt x="237246" y="109011"/>
                    <a:pt x="261428" y="118149"/>
                  </a:cubicBezTo>
                  <a:cubicBezTo>
                    <a:pt x="261428" y="94650"/>
                    <a:pt x="258160" y="68540"/>
                    <a:pt x="232670" y="39818"/>
                  </a:cubicBezTo>
                  <a:lnTo>
                    <a:pt x="392795" y="0"/>
                  </a:lnTo>
                  <a:lnTo>
                    <a:pt x="392795" y="499361"/>
                  </a:lnTo>
                  <a:lnTo>
                    <a:pt x="261428" y="420377"/>
                  </a:lnTo>
                  <a:cubicBezTo>
                    <a:pt x="230056" y="479125"/>
                    <a:pt x="188228" y="509805"/>
                    <a:pt x="135289" y="509805"/>
                  </a:cubicBezTo>
                  <a:cubicBezTo>
                    <a:pt x="47710" y="509805"/>
                    <a:pt x="0" y="429516"/>
                    <a:pt x="0" y="324421"/>
                  </a:cubicBezTo>
                  <a:close/>
                  <a:moveTo>
                    <a:pt x="261428" y="344657"/>
                  </a:moveTo>
                  <a:lnTo>
                    <a:pt x="261428" y="148176"/>
                  </a:lnTo>
                  <a:cubicBezTo>
                    <a:pt x="248356" y="144260"/>
                    <a:pt x="233324" y="143607"/>
                    <a:pt x="219599" y="147524"/>
                  </a:cubicBezTo>
                  <a:cubicBezTo>
                    <a:pt x="175810" y="158620"/>
                    <a:pt x="132021" y="206272"/>
                    <a:pt x="132021" y="295700"/>
                  </a:cubicBezTo>
                  <a:cubicBezTo>
                    <a:pt x="132021" y="385128"/>
                    <a:pt x="167314" y="427557"/>
                    <a:pt x="201299" y="427557"/>
                  </a:cubicBezTo>
                  <a:cubicBezTo>
                    <a:pt x="235285" y="427557"/>
                    <a:pt x="261428" y="391003"/>
                    <a:pt x="261428" y="344657"/>
                  </a:cubicBezTo>
                  <a:close/>
                </a:path>
              </a:pathLst>
            </a:custGeom>
            <a:solidFill>
              <a:srgbClr val="CF9E72"/>
            </a:solidFill>
            <a:ln w="6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 15">
              <a:extLst>
                <a:ext uri="{FF2B5EF4-FFF2-40B4-BE49-F238E27FC236}">
                  <a16:creationId xmlns:a16="http://schemas.microsoft.com/office/drawing/2014/main" id="{B3E6D6B2-2BB7-2112-F530-88A124276EC7}"/>
                </a:ext>
              </a:extLst>
            </p:cNvPr>
            <p:cNvSpPr/>
            <p:nvPr/>
          </p:nvSpPr>
          <p:spPr>
            <a:xfrm>
              <a:off x="6104989" y="3308339"/>
              <a:ext cx="417630" cy="405363"/>
            </a:xfrm>
            <a:custGeom>
              <a:avLst/>
              <a:gdLst>
                <a:gd name="connsiteX0" fmla="*/ 0 w 417630"/>
                <a:gd name="connsiteY0" fmla="*/ 197133 h 405363"/>
                <a:gd name="connsiteX1" fmla="*/ 209796 w 417630"/>
                <a:gd name="connsiteY1" fmla="*/ 0 h 405363"/>
                <a:gd name="connsiteX2" fmla="*/ 417631 w 417630"/>
                <a:gd name="connsiteY2" fmla="*/ 197133 h 405363"/>
                <a:gd name="connsiteX3" fmla="*/ 209142 w 417630"/>
                <a:gd name="connsiteY3" fmla="*/ 405363 h 405363"/>
                <a:gd name="connsiteX4" fmla="*/ 0 w 417630"/>
                <a:gd name="connsiteY4" fmla="*/ 197133 h 405363"/>
                <a:gd name="connsiteX5" fmla="*/ 280381 w 417630"/>
                <a:gd name="connsiteY5" fmla="*/ 212147 h 405363"/>
                <a:gd name="connsiteX6" fmla="*/ 182346 w 417630"/>
                <a:gd name="connsiteY6" fmla="*/ 33944 h 405363"/>
                <a:gd name="connsiteX7" fmla="*/ 136596 w 417630"/>
                <a:gd name="connsiteY7" fmla="*/ 195175 h 405363"/>
                <a:gd name="connsiteX8" fmla="*/ 234631 w 417630"/>
                <a:gd name="connsiteY8" fmla="*/ 374684 h 405363"/>
                <a:gd name="connsiteX9" fmla="*/ 280381 w 417630"/>
                <a:gd name="connsiteY9" fmla="*/ 212147 h 4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7630" h="405363">
                  <a:moveTo>
                    <a:pt x="0" y="197133"/>
                  </a:moveTo>
                  <a:cubicBezTo>
                    <a:pt x="0" y="65929"/>
                    <a:pt x="105225" y="0"/>
                    <a:pt x="209796" y="0"/>
                  </a:cubicBezTo>
                  <a:cubicBezTo>
                    <a:pt x="314367" y="0"/>
                    <a:pt x="417631" y="65276"/>
                    <a:pt x="417631" y="197133"/>
                  </a:cubicBezTo>
                  <a:cubicBezTo>
                    <a:pt x="417631" y="328991"/>
                    <a:pt x="313713" y="405363"/>
                    <a:pt x="209142" y="405363"/>
                  </a:cubicBezTo>
                  <a:cubicBezTo>
                    <a:pt x="104571" y="405363"/>
                    <a:pt x="0" y="335518"/>
                    <a:pt x="0" y="197133"/>
                  </a:cubicBezTo>
                  <a:close/>
                  <a:moveTo>
                    <a:pt x="280381" y="212147"/>
                  </a:moveTo>
                  <a:cubicBezTo>
                    <a:pt x="269924" y="123372"/>
                    <a:pt x="233324" y="33944"/>
                    <a:pt x="182346" y="33944"/>
                  </a:cubicBezTo>
                  <a:cubicBezTo>
                    <a:pt x="131368" y="33944"/>
                    <a:pt x="125485" y="108358"/>
                    <a:pt x="136596" y="195175"/>
                  </a:cubicBezTo>
                  <a:cubicBezTo>
                    <a:pt x="147053" y="283297"/>
                    <a:pt x="185614" y="374684"/>
                    <a:pt x="234631" y="374684"/>
                  </a:cubicBezTo>
                  <a:cubicBezTo>
                    <a:pt x="283649" y="374684"/>
                    <a:pt x="291492" y="300269"/>
                    <a:pt x="280381" y="212147"/>
                  </a:cubicBezTo>
                  <a:close/>
                </a:path>
              </a:pathLst>
            </a:custGeom>
            <a:solidFill>
              <a:srgbClr val="CF9E72"/>
            </a:solidFill>
            <a:ln w="6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7" name="Gráfico 4">
            <a:extLst>
              <a:ext uri="{FF2B5EF4-FFF2-40B4-BE49-F238E27FC236}">
                <a16:creationId xmlns:a16="http://schemas.microsoft.com/office/drawing/2014/main" id="{4B12AB03-3B93-267E-2157-FCCA51A78534}"/>
              </a:ext>
            </a:extLst>
          </p:cNvPr>
          <p:cNvGrpSpPr/>
          <p:nvPr/>
        </p:nvGrpSpPr>
        <p:grpSpPr>
          <a:xfrm>
            <a:off x="869900" y="3457169"/>
            <a:ext cx="5750754" cy="1614926"/>
            <a:chOff x="869900" y="3457169"/>
            <a:chExt cx="5750754" cy="1614926"/>
          </a:xfrm>
          <a:solidFill>
            <a:srgbClr val="AC896E"/>
          </a:solidFill>
        </p:grpSpPr>
        <p:sp>
          <p:nvSpPr>
            <p:cNvPr id="18" name="Forma Livre 17">
              <a:extLst>
                <a:ext uri="{FF2B5EF4-FFF2-40B4-BE49-F238E27FC236}">
                  <a16:creationId xmlns:a16="http://schemas.microsoft.com/office/drawing/2014/main" id="{48B29E3B-7A62-C1C7-1D8C-D5962100B9C3}"/>
                </a:ext>
              </a:extLst>
            </p:cNvPr>
            <p:cNvSpPr/>
            <p:nvPr/>
          </p:nvSpPr>
          <p:spPr>
            <a:xfrm>
              <a:off x="869900" y="3555083"/>
              <a:ext cx="860097" cy="1194549"/>
            </a:xfrm>
            <a:custGeom>
              <a:avLst/>
              <a:gdLst>
                <a:gd name="connsiteX0" fmla="*/ 654 w 860097"/>
                <a:gd name="connsiteY0" fmla="*/ 1194549 h 1194549"/>
                <a:gd name="connsiteX1" fmla="*/ 59475 w 860097"/>
                <a:gd name="connsiteY1" fmla="*/ 912557 h 1194549"/>
                <a:gd name="connsiteX2" fmla="*/ 59475 w 860097"/>
                <a:gd name="connsiteY2" fmla="*/ 283297 h 1194549"/>
                <a:gd name="connsiteX3" fmla="*/ 654 w 860097"/>
                <a:gd name="connsiteY3" fmla="*/ 0 h 1194549"/>
                <a:gd name="connsiteX4" fmla="*/ 803236 w 860097"/>
                <a:gd name="connsiteY4" fmla="*/ 0 h 1194549"/>
                <a:gd name="connsiteX5" fmla="*/ 803236 w 860097"/>
                <a:gd name="connsiteY5" fmla="*/ 246743 h 1194549"/>
                <a:gd name="connsiteX6" fmla="*/ 452270 w 860097"/>
                <a:gd name="connsiteY6" fmla="*/ 63318 h 1194549"/>
                <a:gd name="connsiteX7" fmla="*/ 294106 w 860097"/>
                <a:gd name="connsiteY7" fmla="*/ 63318 h 1194549"/>
                <a:gd name="connsiteX8" fmla="*/ 294106 w 860097"/>
                <a:gd name="connsiteY8" fmla="*/ 498055 h 1194549"/>
                <a:gd name="connsiteX9" fmla="*/ 483641 w 860097"/>
                <a:gd name="connsiteY9" fmla="*/ 498055 h 1194549"/>
                <a:gd name="connsiteX10" fmla="*/ 690823 w 860097"/>
                <a:gd name="connsiteY10" fmla="*/ 400794 h 1194549"/>
                <a:gd name="connsiteX11" fmla="*/ 690823 w 860097"/>
                <a:gd name="connsiteY11" fmla="*/ 658634 h 1194549"/>
                <a:gd name="connsiteX12" fmla="*/ 483641 w 860097"/>
                <a:gd name="connsiteY12" fmla="*/ 561373 h 1194549"/>
                <a:gd name="connsiteX13" fmla="*/ 294106 w 860097"/>
                <a:gd name="connsiteY13" fmla="*/ 561373 h 1194549"/>
                <a:gd name="connsiteX14" fmla="*/ 294106 w 860097"/>
                <a:gd name="connsiteY14" fmla="*/ 1129926 h 1194549"/>
                <a:gd name="connsiteX15" fmla="*/ 429395 w 860097"/>
                <a:gd name="connsiteY15" fmla="*/ 1129926 h 1194549"/>
                <a:gd name="connsiteX16" fmla="*/ 860097 w 860097"/>
                <a:gd name="connsiteY16" fmla="*/ 917779 h 1194549"/>
                <a:gd name="connsiteX17" fmla="*/ 796047 w 860097"/>
                <a:gd name="connsiteY17" fmla="*/ 1193244 h 1194549"/>
                <a:gd name="connsiteX18" fmla="*/ 0 w 860097"/>
                <a:gd name="connsiteY18" fmla="*/ 1193244 h 119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60097" h="1194549">
                  <a:moveTo>
                    <a:pt x="654" y="1194549"/>
                  </a:moveTo>
                  <a:cubicBezTo>
                    <a:pt x="64703" y="1132537"/>
                    <a:pt x="59475" y="1076400"/>
                    <a:pt x="59475" y="912557"/>
                  </a:cubicBezTo>
                  <a:lnTo>
                    <a:pt x="59475" y="283297"/>
                  </a:lnTo>
                  <a:cubicBezTo>
                    <a:pt x="59475" y="117497"/>
                    <a:pt x="64050" y="62012"/>
                    <a:pt x="654" y="0"/>
                  </a:cubicBezTo>
                  <a:lnTo>
                    <a:pt x="803236" y="0"/>
                  </a:lnTo>
                  <a:lnTo>
                    <a:pt x="803236" y="246743"/>
                  </a:lnTo>
                  <a:cubicBezTo>
                    <a:pt x="737880" y="133816"/>
                    <a:pt x="601937" y="63318"/>
                    <a:pt x="452270" y="63318"/>
                  </a:cubicBezTo>
                  <a:lnTo>
                    <a:pt x="294106" y="63318"/>
                  </a:lnTo>
                  <a:lnTo>
                    <a:pt x="294106" y="498055"/>
                  </a:lnTo>
                  <a:lnTo>
                    <a:pt x="483641" y="498055"/>
                  </a:lnTo>
                  <a:cubicBezTo>
                    <a:pt x="567952" y="498055"/>
                    <a:pt x="639844" y="473903"/>
                    <a:pt x="690823" y="400794"/>
                  </a:cubicBezTo>
                  <a:lnTo>
                    <a:pt x="690823" y="658634"/>
                  </a:lnTo>
                  <a:cubicBezTo>
                    <a:pt x="639844" y="585525"/>
                    <a:pt x="560109" y="561373"/>
                    <a:pt x="483641" y="561373"/>
                  </a:cubicBezTo>
                  <a:lnTo>
                    <a:pt x="294106" y="561373"/>
                  </a:lnTo>
                  <a:lnTo>
                    <a:pt x="294106" y="1129926"/>
                  </a:lnTo>
                  <a:lnTo>
                    <a:pt x="429395" y="1129926"/>
                  </a:lnTo>
                  <a:cubicBezTo>
                    <a:pt x="627426" y="1129926"/>
                    <a:pt x="764022" y="1024832"/>
                    <a:pt x="860097" y="917779"/>
                  </a:cubicBezTo>
                  <a:lnTo>
                    <a:pt x="796047" y="1193244"/>
                  </a:lnTo>
                  <a:lnTo>
                    <a:pt x="0" y="1193244"/>
                  </a:lnTo>
                  <a:close/>
                </a:path>
              </a:pathLst>
            </a:custGeom>
            <a:solidFill>
              <a:srgbClr val="AC896E"/>
            </a:solidFill>
            <a:ln w="6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 18">
              <a:extLst>
                <a:ext uri="{FF2B5EF4-FFF2-40B4-BE49-F238E27FC236}">
                  <a16:creationId xmlns:a16="http://schemas.microsoft.com/office/drawing/2014/main" id="{F8BA6270-6F79-5621-7B10-528C0FCE43FD}"/>
                </a:ext>
              </a:extLst>
            </p:cNvPr>
            <p:cNvSpPr/>
            <p:nvPr/>
          </p:nvSpPr>
          <p:spPr>
            <a:xfrm>
              <a:off x="1789472" y="3802573"/>
              <a:ext cx="737226" cy="970557"/>
            </a:xfrm>
            <a:custGeom>
              <a:avLst/>
              <a:gdLst>
                <a:gd name="connsiteX0" fmla="*/ 1307 w 737226"/>
                <a:gd name="connsiteY0" fmla="*/ 915073 h 970557"/>
                <a:gd name="connsiteX1" fmla="*/ 1307 w 737226"/>
                <a:gd name="connsiteY1" fmla="*/ 676163 h 970557"/>
                <a:gd name="connsiteX2" fmla="*/ 409788 w 737226"/>
                <a:gd name="connsiteY2" fmla="*/ 905282 h 970557"/>
                <a:gd name="connsiteX3" fmla="*/ 564684 w 737226"/>
                <a:gd name="connsiteY3" fmla="*/ 782563 h 970557"/>
                <a:gd name="connsiteX4" fmla="*/ 0 w 737226"/>
                <a:gd name="connsiteY4" fmla="*/ 214010 h 970557"/>
                <a:gd name="connsiteX5" fmla="*/ 365345 w 737226"/>
                <a:gd name="connsiteY5" fmla="*/ 558 h 970557"/>
                <a:gd name="connsiteX6" fmla="*/ 697358 w 737226"/>
                <a:gd name="connsiteY6" fmla="*/ 59306 h 970557"/>
                <a:gd name="connsiteX7" fmla="*/ 697358 w 737226"/>
                <a:gd name="connsiteY7" fmla="*/ 271453 h 970557"/>
                <a:gd name="connsiteX8" fmla="*/ 324170 w 737226"/>
                <a:gd name="connsiteY8" fmla="*/ 58000 h 970557"/>
                <a:gd name="connsiteX9" fmla="*/ 201299 w 737226"/>
                <a:gd name="connsiteY9" fmla="*/ 140901 h 970557"/>
                <a:gd name="connsiteX10" fmla="*/ 737226 w 737226"/>
                <a:gd name="connsiteY10" fmla="*/ 677469 h 970557"/>
                <a:gd name="connsiteX11" fmla="*/ 339856 w 737226"/>
                <a:gd name="connsiteY11" fmla="*/ 970558 h 970557"/>
                <a:gd name="connsiteX12" fmla="*/ 1961 w 737226"/>
                <a:gd name="connsiteY12" fmla="*/ 915073 h 97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7226" h="970557">
                  <a:moveTo>
                    <a:pt x="1307" y="915073"/>
                  </a:moveTo>
                  <a:lnTo>
                    <a:pt x="1307" y="676163"/>
                  </a:lnTo>
                  <a:cubicBezTo>
                    <a:pt x="116335" y="792354"/>
                    <a:pt x="290185" y="905282"/>
                    <a:pt x="409788" y="905282"/>
                  </a:cubicBezTo>
                  <a:cubicBezTo>
                    <a:pt x="529391" y="905282"/>
                    <a:pt x="564684" y="862200"/>
                    <a:pt x="564684" y="782563"/>
                  </a:cubicBezTo>
                  <a:cubicBezTo>
                    <a:pt x="564684" y="553445"/>
                    <a:pt x="0" y="449656"/>
                    <a:pt x="0" y="214010"/>
                  </a:cubicBezTo>
                  <a:cubicBezTo>
                    <a:pt x="0" y="-21636"/>
                    <a:pt x="158164" y="558"/>
                    <a:pt x="365345" y="558"/>
                  </a:cubicBezTo>
                  <a:cubicBezTo>
                    <a:pt x="572527" y="558"/>
                    <a:pt x="582330" y="21446"/>
                    <a:pt x="697358" y="59306"/>
                  </a:cubicBezTo>
                  <a:lnTo>
                    <a:pt x="697358" y="271453"/>
                  </a:lnTo>
                  <a:cubicBezTo>
                    <a:pt x="593441" y="129804"/>
                    <a:pt x="433970" y="58000"/>
                    <a:pt x="324170" y="58000"/>
                  </a:cubicBezTo>
                  <a:cubicBezTo>
                    <a:pt x="214371" y="58000"/>
                    <a:pt x="201299" y="80194"/>
                    <a:pt x="201299" y="140901"/>
                  </a:cubicBezTo>
                  <a:cubicBezTo>
                    <a:pt x="201299" y="293646"/>
                    <a:pt x="737226" y="400699"/>
                    <a:pt x="737226" y="677469"/>
                  </a:cubicBezTo>
                  <a:cubicBezTo>
                    <a:pt x="737226" y="954239"/>
                    <a:pt x="548998" y="970558"/>
                    <a:pt x="339856" y="970558"/>
                  </a:cubicBezTo>
                  <a:cubicBezTo>
                    <a:pt x="130714" y="970558"/>
                    <a:pt x="103918" y="951628"/>
                    <a:pt x="1961" y="915073"/>
                  </a:cubicBezTo>
                  <a:close/>
                </a:path>
              </a:pathLst>
            </a:custGeom>
            <a:solidFill>
              <a:srgbClr val="AC896E"/>
            </a:solidFill>
            <a:ln w="6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 19">
              <a:extLst>
                <a:ext uri="{FF2B5EF4-FFF2-40B4-BE49-F238E27FC236}">
                  <a16:creationId xmlns:a16="http://schemas.microsoft.com/office/drawing/2014/main" id="{7D9AFDCE-1D86-380F-9489-59B5857A4CF0}"/>
                </a:ext>
              </a:extLst>
            </p:cNvPr>
            <p:cNvSpPr/>
            <p:nvPr/>
          </p:nvSpPr>
          <p:spPr>
            <a:xfrm>
              <a:off x="2582251" y="3800520"/>
              <a:ext cx="928721" cy="1271574"/>
            </a:xfrm>
            <a:custGeom>
              <a:avLst/>
              <a:gdLst>
                <a:gd name="connsiteX0" fmla="*/ 4575 w 928721"/>
                <a:gd name="connsiteY0" fmla="*/ 1270922 h 1271574"/>
                <a:gd name="connsiteX1" fmla="*/ 68625 w 928721"/>
                <a:gd name="connsiteY1" fmla="*/ 987625 h 1271574"/>
                <a:gd name="connsiteX2" fmla="*/ 68625 w 928721"/>
                <a:gd name="connsiteY2" fmla="*/ 312019 h 1271574"/>
                <a:gd name="connsiteX3" fmla="*/ 0 w 928721"/>
                <a:gd name="connsiteY3" fmla="*/ 108358 h 1271574"/>
                <a:gd name="connsiteX4" fmla="*/ 303256 w 928721"/>
                <a:gd name="connsiteY4" fmla="*/ 28722 h 1271574"/>
                <a:gd name="connsiteX5" fmla="*/ 303256 w 928721"/>
                <a:gd name="connsiteY5" fmla="*/ 266326 h 1271574"/>
                <a:gd name="connsiteX6" fmla="*/ 607819 w 928721"/>
                <a:gd name="connsiteY6" fmla="*/ 0 h 1271574"/>
                <a:gd name="connsiteX7" fmla="*/ 928722 w 928721"/>
                <a:gd name="connsiteY7" fmla="*/ 433432 h 1271574"/>
                <a:gd name="connsiteX8" fmla="*/ 560109 w 928721"/>
                <a:gd name="connsiteY8" fmla="*/ 964125 h 1271574"/>
                <a:gd name="connsiteX9" fmla="*/ 303256 w 928721"/>
                <a:gd name="connsiteY9" fmla="*/ 819213 h 1271574"/>
                <a:gd name="connsiteX10" fmla="*/ 303256 w 928721"/>
                <a:gd name="connsiteY10" fmla="*/ 988277 h 1271574"/>
                <a:gd name="connsiteX11" fmla="*/ 367306 w 928721"/>
                <a:gd name="connsiteY11" fmla="*/ 1271575 h 1271574"/>
                <a:gd name="connsiteX12" fmla="*/ 5228 w 928721"/>
                <a:gd name="connsiteY12" fmla="*/ 1271575 h 1271574"/>
                <a:gd name="connsiteX13" fmla="*/ 681019 w 928721"/>
                <a:gd name="connsiteY13" fmla="*/ 445182 h 1271574"/>
                <a:gd name="connsiteX14" fmla="*/ 510438 w 928721"/>
                <a:gd name="connsiteY14" fmla="*/ 145565 h 1271574"/>
                <a:gd name="connsiteX15" fmla="*/ 303256 w 928721"/>
                <a:gd name="connsiteY15" fmla="*/ 438654 h 1271574"/>
                <a:gd name="connsiteX16" fmla="*/ 303256 w 928721"/>
                <a:gd name="connsiteY16" fmla="*/ 693230 h 1271574"/>
                <a:gd name="connsiteX17" fmla="*/ 472530 w 928721"/>
                <a:gd name="connsiteY17" fmla="*/ 841407 h 1271574"/>
                <a:gd name="connsiteX18" fmla="*/ 681673 w 928721"/>
                <a:gd name="connsiteY18" fmla="*/ 444529 h 127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8721" h="1271574">
                  <a:moveTo>
                    <a:pt x="4575" y="1270922"/>
                  </a:moveTo>
                  <a:cubicBezTo>
                    <a:pt x="55553" y="1208910"/>
                    <a:pt x="68625" y="1124051"/>
                    <a:pt x="68625" y="987625"/>
                  </a:cubicBezTo>
                  <a:lnTo>
                    <a:pt x="68625" y="312019"/>
                  </a:lnTo>
                  <a:cubicBezTo>
                    <a:pt x="68625" y="243479"/>
                    <a:pt x="54246" y="170370"/>
                    <a:pt x="0" y="108358"/>
                  </a:cubicBezTo>
                  <a:lnTo>
                    <a:pt x="303256" y="28722"/>
                  </a:lnTo>
                  <a:lnTo>
                    <a:pt x="303256" y="266326"/>
                  </a:lnTo>
                  <a:cubicBezTo>
                    <a:pt x="330052" y="108358"/>
                    <a:pt x="467302" y="0"/>
                    <a:pt x="607819" y="0"/>
                  </a:cubicBezTo>
                  <a:cubicBezTo>
                    <a:pt x="748337" y="0"/>
                    <a:pt x="928722" y="138385"/>
                    <a:pt x="928722" y="433432"/>
                  </a:cubicBezTo>
                  <a:cubicBezTo>
                    <a:pt x="928722" y="728479"/>
                    <a:pt x="747029" y="964125"/>
                    <a:pt x="560109" y="964125"/>
                  </a:cubicBezTo>
                  <a:cubicBezTo>
                    <a:pt x="373188" y="964125"/>
                    <a:pt x="373188" y="916474"/>
                    <a:pt x="303256" y="819213"/>
                  </a:cubicBezTo>
                  <a:lnTo>
                    <a:pt x="303256" y="988277"/>
                  </a:lnTo>
                  <a:cubicBezTo>
                    <a:pt x="303256" y="1125357"/>
                    <a:pt x="316327" y="1209563"/>
                    <a:pt x="367306" y="1271575"/>
                  </a:cubicBezTo>
                  <a:lnTo>
                    <a:pt x="5228" y="1271575"/>
                  </a:lnTo>
                  <a:close/>
                  <a:moveTo>
                    <a:pt x="681019" y="445182"/>
                  </a:moveTo>
                  <a:cubicBezTo>
                    <a:pt x="681019" y="233035"/>
                    <a:pt x="598016" y="145565"/>
                    <a:pt x="510438" y="145565"/>
                  </a:cubicBezTo>
                  <a:cubicBezTo>
                    <a:pt x="422859" y="145565"/>
                    <a:pt x="303256" y="265020"/>
                    <a:pt x="303256" y="438654"/>
                  </a:cubicBezTo>
                  <a:lnTo>
                    <a:pt x="303256" y="693230"/>
                  </a:lnTo>
                  <a:cubicBezTo>
                    <a:pt x="333320" y="785922"/>
                    <a:pt x="401945" y="841407"/>
                    <a:pt x="472530" y="841407"/>
                  </a:cubicBezTo>
                  <a:cubicBezTo>
                    <a:pt x="574487" y="841407"/>
                    <a:pt x="681673" y="718688"/>
                    <a:pt x="681673" y="444529"/>
                  </a:cubicBezTo>
                  <a:close/>
                </a:path>
              </a:pathLst>
            </a:custGeom>
            <a:solidFill>
              <a:srgbClr val="AC896E"/>
            </a:solidFill>
            <a:ln w="6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 20">
              <a:extLst>
                <a:ext uri="{FF2B5EF4-FFF2-40B4-BE49-F238E27FC236}">
                  <a16:creationId xmlns:a16="http://schemas.microsoft.com/office/drawing/2014/main" id="{B06DBD43-EAAB-F34D-1CC5-F3BAAEC5D2C3}"/>
                </a:ext>
              </a:extLst>
            </p:cNvPr>
            <p:cNvSpPr/>
            <p:nvPr/>
          </p:nvSpPr>
          <p:spPr>
            <a:xfrm>
              <a:off x="3549533" y="3457169"/>
              <a:ext cx="376456" cy="1293115"/>
            </a:xfrm>
            <a:custGeom>
              <a:avLst/>
              <a:gdLst>
                <a:gd name="connsiteX0" fmla="*/ 124832 w 376456"/>
                <a:gd name="connsiteY0" fmla="*/ 0 h 1293115"/>
                <a:gd name="connsiteX1" fmla="*/ 357502 w 376456"/>
                <a:gd name="connsiteY1" fmla="*/ 0 h 1293115"/>
                <a:gd name="connsiteX2" fmla="*/ 0 w 376456"/>
                <a:gd name="connsiteY2" fmla="*/ 281992 h 1293115"/>
                <a:gd name="connsiteX3" fmla="*/ 124178 w 376456"/>
                <a:gd name="connsiteY3" fmla="*/ 0 h 1293115"/>
                <a:gd name="connsiteX4" fmla="*/ 13725 w 376456"/>
                <a:gd name="connsiteY4" fmla="*/ 1292463 h 1293115"/>
                <a:gd name="connsiteX5" fmla="*/ 77775 w 376456"/>
                <a:gd name="connsiteY5" fmla="*/ 1009166 h 1293115"/>
                <a:gd name="connsiteX6" fmla="*/ 77775 w 376456"/>
                <a:gd name="connsiteY6" fmla="*/ 654065 h 1293115"/>
                <a:gd name="connsiteX7" fmla="*/ 9150 w 376456"/>
                <a:gd name="connsiteY7" fmla="*/ 450404 h 1293115"/>
                <a:gd name="connsiteX8" fmla="*/ 312406 w 376456"/>
                <a:gd name="connsiteY8" fmla="*/ 370767 h 1293115"/>
                <a:gd name="connsiteX9" fmla="*/ 312406 w 376456"/>
                <a:gd name="connsiteY9" fmla="*/ 1009818 h 1293115"/>
                <a:gd name="connsiteX10" fmla="*/ 376456 w 376456"/>
                <a:gd name="connsiteY10" fmla="*/ 1293116 h 1293115"/>
                <a:gd name="connsiteX11" fmla="*/ 14379 w 376456"/>
                <a:gd name="connsiteY11" fmla="*/ 1293116 h 129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6456" h="1293115">
                  <a:moveTo>
                    <a:pt x="124832" y="0"/>
                  </a:moveTo>
                  <a:lnTo>
                    <a:pt x="357502" y="0"/>
                  </a:lnTo>
                  <a:lnTo>
                    <a:pt x="0" y="281992"/>
                  </a:lnTo>
                  <a:lnTo>
                    <a:pt x="124178" y="0"/>
                  </a:lnTo>
                  <a:close/>
                  <a:moveTo>
                    <a:pt x="13725" y="1292463"/>
                  </a:moveTo>
                  <a:cubicBezTo>
                    <a:pt x="64704" y="1230451"/>
                    <a:pt x="77775" y="1145592"/>
                    <a:pt x="77775" y="1009166"/>
                  </a:cubicBezTo>
                  <a:lnTo>
                    <a:pt x="77775" y="654065"/>
                  </a:lnTo>
                  <a:cubicBezTo>
                    <a:pt x="77775" y="585525"/>
                    <a:pt x="63396" y="512416"/>
                    <a:pt x="9150" y="450404"/>
                  </a:cubicBezTo>
                  <a:lnTo>
                    <a:pt x="312406" y="370767"/>
                  </a:lnTo>
                  <a:lnTo>
                    <a:pt x="312406" y="1009818"/>
                  </a:lnTo>
                  <a:cubicBezTo>
                    <a:pt x="312406" y="1146898"/>
                    <a:pt x="325478" y="1231104"/>
                    <a:pt x="376456" y="1293116"/>
                  </a:cubicBezTo>
                  <a:lnTo>
                    <a:pt x="14379" y="1293116"/>
                  </a:lnTo>
                  <a:close/>
                </a:path>
              </a:pathLst>
            </a:custGeom>
            <a:solidFill>
              <a:srgbClr val="AC896E"/>
            </a:solidFill>
            <a:ln w="6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 21">
              <a:extLst>
                <a:ext uri="{FF2B5EF4-FFF2-40B4-BE49-F238E27FC236}">
                  <a16:creationId xmlns:a16="http://schemas.microsoft.com/office/drawing/2014/main" id="{A630D132-5B8A-C402-8C56-248020BE15E0}"/>
                </a:ext>
              </a:extLst>
            </p:cNvPr>
            <p:cNvSpPr/>
            <p:nvPr/>
          </p:nvSpPr>
          <p:spPr>
            <a:xfrm>
              <a:off x="3980889" y="3800520"/>
              <a:ext cx="750048" cy="949764"/>
            </a:xfrm>
            <a:custGeom>
              <a:avLst/>
              <a:gdLst>
                <a:gd name="connsiteX0" fmla="*/ 4575 w 750048"/>
                <a:gd name="connsiteY0" fmla="*/ 949112 h 949764"/>
                <a:gd name="connsiteX1" fmla="*/ 68625 w 750048"/>
                <a:gd name="connsiteY1" fmla="*/ 665814 h 949764"/>
                <a:gd name="connsiteX2" fmla="*/ 68625 w 750048"/>
                <a:gd name="connsiteY2" fmla="*/ 310713 h 949764"/>
                <a:gd name="connsiteX3" fmla="*/ 0 w 750048"/>
                <a:gd name="connsiteY3" fmla="*/ 107053 h 949764"/>
                <a:gd name="connsiteX4" fmla="*/ 303256 w 750048"/>
                <a:gd name="connsiteY4" fmla="*/ 27416 h 949764"/>
                <a:gd name="connsiteX5" fmla="*/ 303256 w 750048"/>
                <a:gd name="connsiteY5" fmla="*/ 325074 h 949764"/>
                <a:gd name="connsiteX6" fmla="*/ 601284 w 750048"/>
                <a:gd name="connsiteY6" fmla="*/ 0 h 949764"/>
                <a:gd name="connsiteX7" fmla="*/ 749644 w 750048"/>
                <a:gd name="connsiteY7" fmla="*/ 143607 h 949764"/>
                <a:gd name="connsiteX8" fmla="*/ 662066 w 750048"/>
                <a:gd name="connsiteY8" fmla="*/ 287214 h 949764"/>
                <a:gd name="connsiteX9" fmla="*/ 539195 w 750048"/>
                <a:gd name="connsiteY9" fmla="*/ 189953 h 949764"/>
                <a:gd name="connsiteX10" fmla="*/ 303256 w 750048"/>
                <a:gd name="connsiteY10" fmla="*/ 508500 h 949764"/>
                <a:gd name="connsiteX11" fmla="*/ 303256 w 750048"/>
                <a:gd name="connsiteY11" fmla="*/ 666467 h 949764"/>
                <a:gd name="connsiteX12" fmla="*/ 367306 w 750048"/>
                <a:gd name="connsiteY12" fmla="*/ 949765 h 949764"/>
                <a:gd name="connsiteX13" fmla="*/ 5229 w 750048"/>
                <a:gd name="connsiteY13" fmla="*/ 949765 h 94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0048" h="949764">
                  <a:moveTo>
                    <a:pt x="4575" y="949112"/>
                  </a:moveTo>
                  <a:cubicBezTo>
                    <a:pt x="55553" y="887100"/>
                    <a:pt x="68625" y="802241"/>
                    <a:pt x="68625" y="665814"/>
                  </a:cubicBezTo>
                  <a:lnTo>
                    <a:pt x="68625" y="310713"/>
                  </a:lnTo>
                  <a:cubicBezTo>
                    <a:pt x="68625" y="242174"/>
                    <a:pt x="54247" y="169065"/>
                    <a:pt x="0" y="107053"/>
                  </a:cubicBezTo>
                  <a:lnTo>
                    <a:pt x="303256" y="27416"/>
                  </a:lnTo>
                  <a:lnTo>
                    <a:pt x="303256" y="325074"/>
                  </a:lnTo>
                  <a:cubicBezTo>
                    <a:pt x="347699" y="161232"/>
                    <a:pt x="437238" y="0"/>
                    <a:pt x="601284" y="0"/>
                  </a:cubicBezTo>
                  <a:cubicBezTo>
                    <a:pt x="765330" y="0"/>
                    <a:pt x="749644" y="62012"/>
                    <a:pt x="749644" y="143607"/>
                  </a:cubicBezTo>
                  <a:cubicBezTo>
                    <a:pt x="749644" y="225202"/>
                    <a:pt x="727423" y="250660"/>
                    <a:pt x="662066" y="287214"/>
                  </a:cubicBezTo>
                  <a:cubicBezTo>
                    <a:pt x="655530" y="226507"/>
                    <a:pt x="604551" y="189953"/>
                    <a:pt x="539195" y="189953"/>
                  </a:cubicBezTo>
                  <a:cubicBezTo>
                    <a:pt x="418284" y="189953"/>
                    <a:pt x="303256" y="313977"/>
                    <a:pt x="303256" y="508500"/>
                  </a:cubicBezTo>
                  <a:lnTo>
                    <a:pt x="303256" y="666467"/>
                  </a:lnTo>
                  <a:cubicBezTo>
                    <a:pt x="303256" y="803547"/>
                    <a:pt x="316328" y="887752"/>
                    <a:pt x="367306" y="949765"/>
                  </a:cubicBezTo>
                  <a:lnTo>
                    <a:pt x="5229" y="949765"/>
                  </a:lnTo>
                  <a:close/>
                </a:path>
              </a:pathLst>
            </a:custGeom>
            <a:solidFill>
              <a:srgbClr val="AC896E"/>
            </a:solidFill>
            <a:ln w="6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 22">
              <a:extLst>
                <a:ext uri="{FF2B5EF4-FFF2-40B4-BE49-F238E27FC236}">
                  <a16:creationId xmlns:a16="http://schemas.microsoft.com/office/drawing/2014/main" id="{C3ACF717-D144-7B0D-FAB6-A7AA17254AD6}"/>
                </a:ext>
              </a:extLst>
            </p:cNvPr>
            <p:cNvSpPr/>
            <p:nvPr/>
          </p:nvSpPr>
          <p:spPr>
            <a:xfrm>
              <a:off x="4762558" y="3468265"/>
              <a:ext cx="367305" cy="1282018"/>
            </a:xfrm>
            <a:custGeom>
              <a:avLst/>
              <a:gdLst>
                <a:gd name="connsiteX0" fmla="*/ 4575 w 367305"/>
                <a:gd name="connsiteY0" fmla="*/ 1281366 h 1282018"/>
                <a:gd name="connsiteX1" fmla="*/ 68625 w 367305"/>
                <a:gd name="connsiteY1" fmla="*/ 998069 h 1282018"/>
                <a:gd name="connsiteX2" fmla="*/ 68625 w 367305"/>
                <a:gd name="connsiteY2" fmla="*/ 642968 h 1282018"/>
                <a:gd name="connsiteX3" fmla="*/ 0 w 367305"/>
                <a:gd name="connsiteY3" fmla="*/ 439307 h 1282018"/>
                <a:gd name="connsiteX4" fmla="*/ 303256 w 367305"/>
                <a:gd name="connsiteY4" fmla="*/ 359670 h 1282018"/>
                <a:gd name="connsiteX5" fmla="*/ 303256 w 367305"/>
                <a:gd name="connsiteY5" fmla="*/ 998721 h 1282018"/>
                <a:gd name="connsiteX6" fmla="*/ 367306 w 367305"/>
                <a:gd name="connsiteY6" fmla="*/ 1282019 h 1282018"/>
                <a:gd name="connsiteX7" fmla="*/ 5228 w 367305"/>
                <a:gd name="connsiteY7" fmla="*/ 1282019 h 1282018"/>
                <a:gd name="connsiteX8" fmla="*/ 30064 w 367305"/>
                <a:gd name="connsiteY8" fmla="*/ 137079 h 1282018"/>
                <a:gd name="connsiteX9" fmla="*/ 177117 w 367305"/>
                <a:gd name="connsiteY9" fmla="*/ 0 h 1282018"/>
                <a:gd name="connsiteX10" fmla="*/ 324170 w 367305"/>
                <a:gd name="connsiteY10" fmla="*/ 137079 h 1282018"/>
                <a:gd name="connsiteX11" fmla="*/ 177117 w 367305"/>
                <a:gd name="connsiteY11" fmla="*/ 272201 h 1282018"/>
                <a:gd name="connsiteX12" fmla="*/ 30064 w 367305"/>
                <a:gd name="connsiteY12" fmla="*/ 137079 h 128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7305" h="1282018">
                  <a:moveTo>
                    <a:pt x="4575" y="1281366"/>
                  </a:moveTo>
                  <a:cubicBezTo>
                    <a:pt x="55553" y="1219354"/>
                    <a:pt x="68625" y="1134496"/>
                    <a:pt x="68625" y="998069"/>
                  </a:cubicBezTo>
                  <a:lnTo>
                    <a:pt x="68625" y="642968"/>
                  </a:lnTo>
                  <a:cubicBezTo>
                    <a:pt x="68625" y="574428"/>
                    <a:pt x="54246" y="501319"/>
                    <a:pt x="0" y="439307"/>
                  </a:cubicBezTo>
                  <a:lnTo>
                    <a:pt x="303256" y="359670"/>
                  </a:lnTo>
                  <a:lnTo>
                    <a:pt x="303256" y="998721"/>
                  </a:lnTo>
                  <a:cubicBezTo>
                    <a:pt x="303256" y="1135801"/>
                    <a:pt x="316327" y="1220007"/>
                    <a:pt x="367306" y="1282019"/>
                  </a:cubicBezTo>
                  <a:lnTo>
                    <a:pt x="5228" y="1282019"/>
                  </a:lnTo>
                  <a:close/>
                  <a:moveTo>
                    <a:pt x="30064" y="137079"/>
                  </a:moveTo>
                  <a:cubicBezTo>
                    <a:pt x="30064" y="62012"/>
                    <a:pt x="96728" y="0"/>
                    <a:pt x="177117" y="0"/>
                  </a:cubicBezTo>
                  <a:cubicBezTo>
                    <a:pt x="257506" y="0"/>
                    <a:pt x="324170" y="62012"/>
                    <a:pt x="324170" y="137079"/>
                  </a:cubicBezTo>
                  <a:cubicBezTo>
                    <a:pt x="324170" y="212147"/>
                    <a:pt x="257506" y="272201"/>
                    <a:pt x="177117" y="272201"/>
                  </a:cubicBezTo>
                  <a:cubicBezTo>
                    <a:pt x="96728" y="272201"/>
                    <a:pt x="30064" y="210189"/>
                    <a:pt x="30064" y="137079"/>
                  </a:cubicBezTo>
                  <a:close/>
                </a:path>
              </a:pathLst>
            </a:custGeom>
            <a:solidFill>
              <a:srgbClr val="AC896E"/>
            </a:solidFill>
            <a:ln w="6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 23">
              <a:extLst>
                <a:ext uri="{FF2B5EF4-FFF2-40B4-BE49-F238E27FC236}">
                  <a16:creationId xmlns:a16="http://schemas.microsoft.com/office/drawing/2014/main" id="{C063456D-3074-A0F3-2DE4-D0DE016A5667}"/>
                </a:ext>
              </a:extLst>
            </p:cNvPr>
            <p:cNvSpPr/>
            <p:nvPr/>
          </p:nvSpPr>
          <p:spPr>
            <a:xfrm>
              <a:off x="5176920" y="3554430"/>
              <a:ext cx="522855" cy="1216090"/>
            </a:xfrm>
            <a:custGeom>
              <a:avLst/>
              <a:gdLst>
                <a:gd name="connsiteX0" fmla="*/ 60782 w 522855"/>
                <a:gd name="connsiteY0" fmla="*/ 967389 h 1216090"/>
                <a:gd name="connsiteX1" fmla="*/ 60782 w 522855"/>
                <a:gd name="connsiteY1" fmla="*/ 428863 h 1216090"/>
                <a:gd name="connsiteX2" fmla="*/ 0 w 522855"/>
                <a:gd name="connsiteY2" fmla="*/ 274159 h 1216090"/>
                <a:gd name="connsiteX3" fmla="*/ 241167 w 522855"/>
                <a:gd name="connsiteY3" fmla="*/ 0 h 1216090"/>
                <a:gd name="connsiteX4" fmla="*/ 295413 w 522855"/>
                <a:gd name="connsiteY4" fmla="*/ 0 h 1216090"/>
                <a:gd name="connsiteX5" fmla="*/ 295413 w 522855"/>
                <a:gd name="connsiteY5" fmla="*/ 274159 h 1216090"/>
                <a:gd name="connsiteX6" fmla="*/ 480373 w 522855"/>
                <a:gd name="connsiteY6" fmla="*/ 274159 h 1216090"/>
                <a:gd name="connsiteX7" fmla="*/ 481681 w 522855"/>
                <a:gd name="connsiteY7" fmla="*/ 338129 h 1216090"/>
                <a:gd name="connsiteX8" fmla="*/ 294760 w 522855"/>
                <a:gd name="connsiteY8" fmla="*/ 338129 h 1216090"/>
                <a:gd name="connsiteX9" fmla="*/ 294760 w 522855"/>
                <a:gd name="connsiteY9" fmla="*/ 908641 h 1216090"/>
                <a:gd name="connsiteX10" fmla="*/ 432009 w 522855"/>
                <a:gd name="connsiteY10" fmla="*/ 1088802 h 1216090"/>
                <a:gd name="connsiteX11" fmla="*/ 522855 w 522855"/>
                <a:gd name="connsiteY11" fmla="*/ 1052248 h 1216090"/>
                <a:gd name="connsiteX12" fmla="*/ 254892 w 522855"/>
                <a:gd name="connsiteY12" fmla="*/ 1216090 h 1216090"/>
                <a:gd name="connsiteX13" fmla="*/ 60128 w 522855"/>
                <a:gd name="connsiteY13" fmla="*/ 967389 h 121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2855" h="1216090">
                  <a:moveTo>
                    <a:pt x="60782" y="967389"/>
                  </a:moveTo>
                  <a:lnTo>
                    <a:pt x="60782" y="428863"/>
                  </a:lnTo>
                  <a:cubicBezTo>
                    <a:pt x="60782" y="360323"/>
                    <a:pt x="38561" y="310713"/>
                    <a:pt x="0" y="274159"/>
                  </a:cubicBezTo>
                  <a:cubicBezTo>
                    <a:pt x="137250" y="248701"/>
                    <a:pt x="221560" y="105094"/>
                    <a:pt x="241167" y="0"/>
                  </a:cubicBezTo>
                  <a:lnTo>
                    <a:pt x="295413" y="0"/>
                  </a:lnTo>
                  <a:lnTo>
                    <a:pt x="295413" y="274159"/>
                  </a:lnTo>
                  <a:lnTo>
                    <a:pt x="480373" y="274159"/>
                  </a:lnTo>
                  <a:lnTo>
                    <a:pt x="481681" y="338129"/>
                  </a:lnTo>
                  <a:lnTo>
                    <a:pt x="294760" y="338129"/>
                  </a:lnTo>
                  <a:lnTo>
                    <a:pt x="294760" y="908641"/>
                  </a:lnTo>
                  <a:cubicBezTo>
                    <a:pt x="294760" y="1023526"/>
                    <a:pt x="342470" y="1088802"/>
                    <a:pt x="432009" y="1088802"/>
                  </a:cubicBezTo>
                  <a:cubicBezTo>
                    <a:pt x="521549" y="1088802"/>
                    <a:pt x="500634" y="1071178"/>
                    <a:pt x="522855" y="1052248"/>
                  </a:cubicBezTo>
                  <a:cubicBezTo>
                    <a:pt x="458806" y="1156036"/>
                    <a:pt x="350313" y="1216090"/>
                    <a:pt x="254892" y="1216090"/>
                  </a:cubicBezTo>
                  <a:cubicBezTo>
                    <a:pt x="159471" y="1216090"/>
                    <a:pt x="60128" y="1141023"/>
                    <a:pt x="60128" y="967389"/>
                  </a:cubicBezTo>
                  <a:close/>
                </a:path>
              </a:pathLst>
            </a:custGeom>
            <a:solidFill>
              <a:srgbClr val="AC896E"/>
            </a:solidFill>
            <a:ln w="6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 24">
              <a:extLst>
                <a:ext uri="{FF2B5EF4-FFF2-40B4-BE49-F238E27FC236}">
                  <a16:creationId xmlns:a16="http://schemas.microsoft.com/office/drawing/2014/main" id="{3D1D267D-3933-9F82-6DAD-2B068A03630F}"/>
                </a:ext>
              </a:extLst>
            </p:cNvPr>
            <p:cNvSpPr/>
            <p:nvPr/>
          </p:nvSpPr>
          <p:spPr>
            <a:xfrm>
              <a:off x="5700430" y="3801825"/>
              <a:ext cx="920225" cy="968041"/>
            </a:xfrm>
            <a:custGeom>
              <a:avLst/>
              <a:gdLst>
                <a:gd name="connsiteX0" fmla="*/ 0 w 920225"/>
                <a:gd name="connsiteY0" fmla="*/ 471292 h 968041"/>
                <a:gd name="connsiteX1" fmla="*/ 462727 w 920225"/>
                <a:gd name="connsiteY1" fmla="*/ 0 h 968041"/>
                <a:gd name="connsiteX2" fmla="*/ 920225 w 920225"/>
                <a:gd name="connsiteY2" fmla="*/ 471292 h 968041"/>
                <a:gd name="connsiteX3" fmla="*/ 462727 w 920225"/>
                <a:gd name="connsiteY3" fmla="*/ 968042 h 968041"/>
                <a:gd name="connsiteX4" fmla="*/ 0 w 920225"/>
                <a:gd name="connsiteY4" fmla="*/ 471292 h 968041"/>
                <a:gd name="connsiteX5" fmla="*/ 677751 w 920225"/>
                <a:gd name="connsiteY5" fmla="*/ 525471 h 968041"/>
                <a:gd name="connsiteX6" fmla="*/ 406520 w 920225"/>
                <a:gd name="connsiteY6" fmla="*/ 68540 h 968041"/>
                <a:gd name="connsiteX7" fmla="*/ 239206 w 920225"/>
                <a:gd name="connsiteY7" fmla="*/ 444529 h 968041"/>
                <a:gd name="connsiteX8" fmla="*/ 515012 w 920225"/>
                <a:gd name="connsiteY8" fmla="*/ 904724 h 968041"/>
                <a:gd name="connsiteX9" fmla="*/ 677751 w 920225"/>
                <a:gd name="connsiteY9" fmla="*/ 525471 h 968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0225" h="968041">
                  <a:moveTo>
                    <a:pt x="0" y="471292"/>
                  </a:moveTo>
                  <a:cubicBezTo>
                    <a:pt x="0" y="157315"/>
                    <a:pt x="231363" y="0"/>
                    <a:pt x="462727" y="0"/>
                  </a:cubicBezTo>
                  <a:cubicBezTo>
                    <a:pt x="694091" y="0"/>
                    <a:pt x="920225" y="156009"/>
                    <a:pt x="920225" y="471292"/>
                  </a:cubicBezTo>
                  <a:cubicBezTo>
                    <a:pt x="920225" y="786575"/>
                    <a:pt x="690823" y="968042"/>
                    <a:pt x="462727" y="968042"/>
                  </a:cubicBezTo>
                  <a:cubicBezTo>
                    <a:pt x="234631" y="968042"/>
                    <a:pt x="0" y="800936"/>
                    <a:pt x="0" y="471292"/>
                  </a:cubicBezTo>
                  <a:close/>
                  <a:moveTo>
                    <a:pt x="677751" y="525471"/>
                  </a:moveTo>
                  <a:cubicBezTo>
                    <a:pt x="662065" y="300922"/>
                    <a:pt x="561416" y="68540"/>
                    <a:pt x="406520" y="68540"/>
                  </a:cubicBezTo>
                  <a:cubicBezTo>
                    <a:pt x="251624" y="68540"/>
                    <a:pt x="222867" y="229118"/>
                    <a:pt x="239206" y="444529"/>
                  </a:cubicBezTo>
                  <a:cubicBezTo>
                    <a:pt x="256853" y="665814"/>
                    <a:pt x="365345" y="904724"/>
                    <a:pt x="515012" y="904724"/>
                  </a:cubicBezTo>
                  <a:cubicBezTo>
                    <a:pt x="664680" y="904724"/>
                    <a:pt x="693437" y="744145"/>
                    <a:pt x="677751" y="525471"/>
                  </a:cubicBezTo>
                  <a:close/>
                </a:path>
              </a:pathLst>
            </a:custGeom>
            <a:solidFill>
              <a:srgbClr val="AC896E"/>
            </a:solidFill>
            <a:ln w="6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890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65C9FA76-0874-C380-0D9A-F6E5191ACD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“Porque o Espírito Santo lhes ensinará, naquela mesma hora, as palavras que deverão dizer.” </a:t>
            </a:r>
          </a:p>
          <a:p>
            <a:endParaRPr lang="pt-BR" dirty="0"/>
          </a:p>
          <a:p>
            <a:pPr lvl="1"/>
            <a:r>
              <a:rPr lang="pt-BR" dirty="0"/>
              <a:t>Lucas 12:12 </a:t>
            </a:r>
          </a:p>
        </p:txBody>
      </p:sp>
    </p:spTree>
    <p:extLst>
      <p:ext uri="{BB962C8B-B14F-4D97-AF65-F5344CB8AC3E}">
        <p14:creationId xmlns:p14="http://schemas.microsoft.com/office/powerpoint/2010/main" val="21329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934F3BE-0732-5A55-A72B-E0DF8C818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79" y="1279779"/>
            <a:ext cx="5162903" cy="4700607"/>
          </a:xfrm>
        </p:spPr>
        <p:txBody>
          <a:bodyPr/>
          <a:lstStyle/>
          <a:p>
            <a:pPr lvl="1"/>
            <a:r>
              <a:rPr lang="pt-BR" dirty="0"/>
              <a:t>As palavras certas podem vir do alto quando deixamos o Espírito tomar a frente.</a:t>
            </a:r>
          </a:p>
        </p:txBody>
      </p:sp>
    </p:spTree>
    <p:extLst>
      <p:ext uri="{BB962C8B-B14F-4D97-AF65-F5344CB8AC3E}">
        <p14:creationId xmlns:p14="http://schemas.microsoft.com/office/powerpoint/2010/main" val="143528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6F85C41-4307-4349-4FF1-FC24F9A69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3" y="1555532"/>
            <a:ext cx="4952697" cy="4327489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Jesus está preparando os discípulos para tempos difíceis. </a:t>
            </a:r>
          </a:p>
          <a:p>
            <a:pPr lvl="3"/>
            <a:r>
              <a:rPr lang="pt-BR" dirty="0"/>
              <a:t>Naturalmente, o medo tomaria conta. </a:t>
            </a:r>
          </a:p>
          <a:p>
            <a:pPr lvl="3"/>
            <a:r>
              <a:rPr lang="pt-BR" dirty="0"/>
              <a:t>O foco da promessa não está na eloquência, mas na dependência do Espírito. </a:t>
            </a:r>
          </a:p>
        </p:txBody>
      </p:sp>
    </p:spTree>
    <p:extLst>
      <p:ext uri="{BB962C8B-B14F-4D97-AF65-F5344CB8AC3E}">
        <p14:creationId xmlns:p14="http://schemas.microsoft.com/office/powerpoint/2010/main" val="148839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92AF98D-1EC2-3891-BDF7-D76C0B38E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07" y="1271751"/>
            <a:ext cx="4700448" cy="4527186"/>
          </a:xfrm>
        </p:spPr>
        <p:txBody>
          <a:bodyPr/>
          <a:lstStyle/>
          <a:p>
            <a:pPr lvl="1"/>
            <a:r>
              <a:rPr lang="pt-BR" dirty="0"/>
              <a:t>Em vez de se desesperar, lembre-se: O Espírito está com você. Ele lhe dirá o que dizer.</a:t>
            </a:r>
          </a:p>
        </p:txBody>
      </p:sp>
    </p:spTree>
    <p:extLst>
      <p:ext uri="{BB962C8B-B14F-4D97-AF65-F5344CB8AC3E}">
        <p14:creationId xmlns:p14="http://schemas.microsoft.com/office/powerpoint/2010/main" val="303630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ABD8B99-D575-DCF9-C651-87F280BBD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9483" y="897961"/>
            <a:ext cx="5401091" cy="5259785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Jesus não diz que o Espírito “inspirará” apenas, mas que Ele ensinará. </a:t>
            </a:r>
          </a:p>
          <a:p>
            <a:pPr lvl="3"/>
            <a:r>
              <a:rPr lang="pt-BR" dirty="0"/>
              <a:t>Esta é uma promessa contínua: O Espírito nos forma e informa. </a:t>
            </a:r>
          </a:p>
          <a:p>
            <a:pPr lvl="3"/>
            <a:r>
              <a:rPr lang="pt-BR" dirty="0"/>
              <a:t>E “naquela mesma hora”, Ele atua no tempo exato. </a:t>
            </a:r>
          </a:p>
        </p:txBody>
      </p:sp>
    </p:spTree>
    <p:extLst>
      <p:ext uri="{BB962C8B-B14F-4D97-AF65-F5344CB8AC3E}">
        <p14:creationId xmlns:p14="http://schemas.microsoft.com/office/powerpoint/2010/main" val="20057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B1E5232-AD27-5B7D-8801-0BFD05BCE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980" y="1101847"/>
            <a:ext cx="4486691" cy="4654305"/>
          </a:xfrm>
        </p:spPr>
        <p:txBody>
          <a:bodyPr/>
          <a:lstStyle/>
          <a:p>
            <a:r>
              <a:rPr lang="pt-BR" dirty="0"/>
              <a:t>Estevão, ao ser julgado, cheio do Espírito, falou com sabedoria e graça </a:t>
            </a:r>
            <a:br>
              <a:rPr lang="pt-BR" dirty="0"/>
            </a:br>
            <a:r>
              <a:rPr lang="pt-BR" dirty="0"/>
              <a:t>(Atos 6:10).</a:t>
            </a:r>
          </a:p>
        </p:txBody>
      </p:sp>
    </p:spTree>
    <p:extLst>
      <p:ext uri="{BB962C8B-B14F-4D97-AF65-F5344CB8AC3E}">
        <p14:creationId xmlns:p14="http://schemas.microsoft.com/office/powerpoint/2010/main" val="276586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FA6B341-439E-AB54-5889-231C954E2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7297" y="1136822"/>
            <a:ext cx="4840918" cy="4987936"/>
          </a:xfrm>
        </p:spPr>
        <p:txBody>
          <a:bodyPr/>
          <a:lstStyle/>
          <a:p>
            <a:r>
              <a:rPr lang="pt-BR" dirty="0"/>
              <a:t>Diante do Sinédrio, Pedro surpreendeu com sua ousadia, e o texto destaca que ele estava “cheio do Espírito Santo” (Atos 4:8).</a:t>
            </a:r>
          </a:p>
        </p:txBody>
      </p:sp>
    </p:spTree>
    <p:extLst>
      <p:ext uri="{BB962C8B-B14F-4D97-AF65-F5344CB8AC3E}">
        <p14:creationId xmlns:p14="http://schemas.microsoft.com/office/powerpoint/2010/main" val="23190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Laranja Amare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ba6853ecf8f9a3b279586c799b23a18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ef3accb206e4d9c515eeb595286ade8c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6C281587-1CE6-427F-A634-F74AB1CA6DC2}"/>
</file>

<file path=customXml/itemProps2.xml><?xml version="1.0" encoding="utf-8"?>
<ds:datastoreItem xmlns:ds="http://schemas.openxmlformats.org/officeDocument/2006/customXml" ds:itemID="{2BF27281-74F7-4189-9CEC-21135DDD4FBD}"/>
</file>

<file path=customXml/itemProps3.xml><?xml version="1.0" encoding="utf-8"?>
<ds:datastoreItem xmlns:ds="http://schemas.openxmlformats.org/officeDocument/2006/customXml" ds:itemID="{0392CCD6-E922-4047-A5D0-3D4CA6792D10}"/>
</file>

<file path=docProps/app.xml><?xml version="1.0" encoding="utf-8"?>
<Properties xmlns="http://schemas.openxmlformats.org/officeDocument/2006/extended-properties" xmlns:vt="http://schemas.openxmlformats.org/officeDocument/2006/docPropsVTypes">
  <TotalTime>4406</TotalTime>
  <Words>425</Words>
  <Application>Microsoft Office PowerPoint</Application>
  <PresentationFormat>Widescreen</PresentationFormat>
  <Paragraphs>31</Paragraphs>
  <Slides>18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Fonte do Sistema Regular</vt:lpstr>
      <vt:lpstr>Tema do Office</vt:lpstr>
      <vt:lpstr>Apresentação do PowerPoint</vt:lpstr>
      <vt:lpstr>12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DSA - Beatriz de Albuquerque Ozorio Rago</cp:lastModifiedBy>
  <cp:revision>8</cp:revision>
  <dcterms:created xsi:type="dcterms:W3CDTF">2025-08-26T18:56:55Z</dcterms:created>
  <dcterms:modified xsi:type="dcterms:W3CDTF">2025-09-19T15:08:12Z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