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8"/>
  </p:notesMasterIdLst>
  <p:sldIdLst>
    <p:sldId id="256" r:id="rId2"/>
    <p:sldId id="257" r:id="rId3"/>
    <p:sldId id="258" r:id="rId4"/>
    <p:sldId id="259" r:id="rId5"/>
    <p:sldId id="261" r:id="rId6"/>
    <p:sldId id="262" r:id="rId7"/>
    <p:sldId id="286" r:id="rId8"/>
    <p:sldId id="263" r:id="rId9"/>
    <p:sldId id="264" r:id="rId10"/>
    <p:sldId id="287" r:id="rId11"/>
    <p:sldId id="265" r:id="rId12"/>
    <p:sldId id="266" r:id="rId13"/>
    <p:sldId id="288" r:id="rId14"/>
    <p:sldId id="267" r:id="rId15"/>
    <p:sldId id="268" r:id="rId16"/>
    <p:sldId id="289" r:id="rId17"/>
    <p:sldId id="269" r:id="rId18"/>
    <p:sldId id="270" r:id="rId19"/>
    <p:sldId id="290" r:id="rId20"/>
    <p:sldId id="271" r:id="rId21"/>
    <p:sldId id="272" r:id="rId22"/>
    <p:sldId id="291" r:id="rId23"/>
    <p:sldId id="273" r:id="rId24"/>
    <p:sldId id="274" r:id="rId25"/>
    <p:sldId id="275" r:id="rId26"/>
    <p:sldId id="292" r:id="rId27"/>
  </p:sldIdLst>
  <p:sldSz cx="9144000" cy="6858000" type="screen4x3"/>
  <p:notesSz cx="6858000" cy="9144000"/>
  <p:defaultTextStyle>
    <a:defPPr>
      <a:defRPr lang="pt-BR"/>
    </a:defPPr>
    <a:lvl1pPr algn="ctr" rtl="0" fontAlgn="base">
      <a:spcBef>
        <a:spcPct val="0"/>
      </a:spcBef>
      <a:spcAft>
        <a:spcPct val="0"/>
      </a:spcAft>
      <a:defRPr sz="5000" b="1" kern="1200">
        <a:solidFill>
          <a:srgbClr val="FFFFFF"/>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ctr" rtl="0" fontAlgn="base">
      <a:spcBef>
        <a:spcPct val="0"/>
      </a:spcBef>
      <a:spcAft>
        <a:spcPct val="0"/>
      </a:spcAft>
      <a:defRPr sz="5000" b="1" kern="1200">
        <a:solidFill>
          <a:srgbClr val="FFFFFF"/>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ctr" rtl="0" fontAlgn="base">
      <a:spcBef>
        <a:spcPct val="0"/>
      </a:spcBef>
      <a:spcAft>
        <a:spcPct val="0"/>
      </a:spcAft>
      <a:defRPr sz="5000" b="1" kern="1200">
        <a:solidFill>
          <a:srgbClr val="FFFFFF"/>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ctr" rtl="0" fontAlgn="base">
      <a:spcBef>
        <a:spcPct val="0"/>
      </a:spcBef>
      <a:spcAft>
        <a:spcPct val="0"/>
      </a:spcAft>
      <a:defRPr sz="5000" b="1" kern="1200">
        <a:solidFill>
          <a:srgbClr val="FFFFFF"/>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ctr" rtl="0" fontAlgn="base">
      <a:spcBef>
        <a:spcPct val="0"/>
      </a:spcBef>
      <a:spcAft>
        <a:spcPct val="0"/>
      </a:spcAft>
      <a:defRPr sz="5000" b="1" kern="1200">
        <a:solidFill>
          <a:srgbClr val="FFFFFF"/>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5000" b="1" kern="1200">
        <a:solidFill>
          <a:srgbClr val="FFFFFF"/>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5000" b="1" kern="1200">
        <a:solidFill>
          <a:srgbClr val="FFFFFF"/>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5000" b="1" kern="1200">
        <a:solidFill>
          <a:srgbClr val="FFFFFF"/>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5000" b="1" kern="1200">
        <a:solidFill>
          <a:srgbClr val="FFFFFF"/>
        </a:solidFill>
        <a:effectLst>
          <a:outerShdw blurRad="38100" dist="38100" dir="2700000" algn="tl">
            <a:srgbClr val="000000">
              <a:alpha val="43137"/>
            </a:srgbClr>
          </a:outerShdw>
        </a:effectLst>
        <a:latin typeface="Arial Black" panose="020B0A040201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175B8176-54B0-4A7C-845E-590EAE8F74B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effectLst/>
                <a:latin typeface="Arial" panose="020B0604020202020204" pitchFamily="34" charset="0"/>
              </a:defRPr>
            </a:lvl1pPr>
          </a:lstStyle>
          <a:p>
            <a:endParaRPr lang="pt-BR" altLang="pt-BR"/>
          </a:p>
        </p:txBody>
      </p:sp>
      <p:sp>
        <p:nvSpPr>
          <p:cNvPr id="44035" name="Rectangle 3">
            <a:extLst>
              <a:ext uri="{FF2B5EF4-FFF2-40B4-BE49-F238E27FC236}">
                <a16:creationId xmlns:a16="http://schemas.microsoft.com/office/drawing/2014/main" id="{F7B75212-35D3-4497-86B6-8B116E21F798}"/>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effectLst/>
                <a:latin typeface="Arial" panose="020B0604020202020204" pitchFamily="34" charset="0"/>
              </a:defRPr>
            </a:lvl1pPr>
          </a:lstStyle>
          <a:p>
            <a:endParaRPr lang="pt-BR" altLang="pt-BR"/>
          </a:p>
        </p:txBody>
      </p:sp>
      <p:sp>
        <p:nvSpPr>
          <p:cNvPr id="44036" name="Rectangle 4">
            <a:extLst>
              <a:ext uri="{FF2B5EF4-FFF2-40B4-BE49-F238E27FC236}">
                <a16:creationId xmlns:a16="http://schemas.microsoft.com/office/drawing/2014/main" id="{C0892EF0-4DF4-4CCA-86AC-21B021E0625A}"/>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4037" name="Rectangle 5">
            <a:extLst>
              <a:ext uri="{FF2B5EF4-FFF2-40B4-BE49-F238E27FC236}">
                <a16:creationId xmlns:a16="http://schemas.microsoft.com/office/drawing/2014/main" id="{6E4D1329-5A11-481A-BA23-E5B99DD5EAD0}"/>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44038" name="Rectangle 6">
            <a:extLst>
              <a:ext uri="{FF2B5EF4-FFF2-40B4-BE49-F238E27FC236}">
                <a16:creationId xmlns:a16="http://schemas.microsoft.com/office/drawing/2014/main" id="{DDB45285-EAFD-4715-88EE-984DCD709969}"/>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effectLst/>
                <a:latin typeface="Arial" panose="020B0604020202020204" pitchFamily="34" charset="0"/>
              </a:defRPr>
            </a:lvl1pPr>
          </a:lstStyle>
          <a:p>
            <a:endParaRPr lang="pt-BR" altLang="pt-BR"/>
          </a:p>
        </p:txBody>
      </p:sp>
      <p:sp>
        <p:nvSpPr>
          <p:cNvPr id="44039" name="Rectangle 7">
            <a:extLst>
              <a:ext uri="{FF2B5EF4-FFF2-40B4-BE49-F238E27FC236}">
                <a16:creationId xmlns:a16="http://schemas.microsoft.com/office/drawing/2014/main" id="{3D50F77D-7C96-4A2B-90F0-D55AFBB7E71F}"/>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effectLst/>
                <a:latin typeface="Arial" panose="020B0604020202020204" pitchFamily="34" charset="0"/>
              </a:defRPr>
            </a:lvl1pPr>
          </a:lstStyle>
          <a:p>
            <a:fld id="{D1E04EB6-A87A-4580-BB19-D4CAD41A34CE}" type="slidenum">
              <a:rPr lang="pt-BR" altLang="pt-BR"/>
              <a:pPr/>
              <a:t>‹nº›</a:t>
            </a:fld>
            <a:endParaRPr lang="pt-BR" altLang="pt-B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35842" name="Group 2">
            <a:extLst>
              <a:ext uri="{FF2B5EF4-FFF2-40B4-BE49-F238E27FC236}">
                <a16:creationId xmlns:a16="http://schemas.microsoft.com/office/drawing/2014/main" id="{15A56706-7DAB-42DD-8FE8-B4B5B90935BE}"/>
              </a:ext>
            </a:extLst>
          </p:cNvPr>
          <p:cNvGrpSpPr>
            <a:grpSpLocks/>
          </p:cNvGrpSpPr>
          <p:nvPr/>
        </p:nvGrpSpPr>
        <p:grpSpPr bwMode="auto">
          <a:xfrm>
            <a:off x="0" y="0"/>
            <a:ext cx="9144000" cy="6858000"/>
            <a:chOff x="0" y="0"/>
            <a:chExt cx="5760" cy="4320"/>
          </a:xfrm>
        </p:grpSpPr>
        <p:sp>
          <p:nvSpPr>
            <p:cNvPr id="35843" name="Rectangle 3">
              <a:extLst>
                <a:ext uri="{FF2B5EF4-FFF2-40B4-BE49-F238E27FC236}">
                  <a16:creationId xmlns:a16="http://schemas.microsoft.com/office/drawing/2014/main" id="{81EE92AE-65BF-457E-BF15-56CCE8E1736B}"/>
                </a:ext>
              </a:extLst>
            </p:cNvPr>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ltLang="pt-BR" sz="2400" b="0">
                <a:solidFill>
                  <a:schemeClr val="tx1"/>
                </a:solidFill>
                <a:effectLst/>
                <a:latin typeface="Times New Roman" panose="02020603050405020304" pitchFamily="18" charset="0"/>
              </a:endParaRPr>
            </a:p>
          </p:txBody>
        </p:sp>
        <p:sp>
          <p:nvSpPr>
            <p:cNvPr id="35844" name="Rectangle 4">
              <a:extLst>
                <a:ext uri="{FF2B5EF4-FFF2-40B4-BE49-F238E27FC236}">
                  <a16:creationId xmlns:a16="http://schemas.microsoft.com/office/drawing/2014/main" id="{79C724BC-8013-4176-A102-742A1D74E82A}"/>
                </a:ext>
              </a:extLst>
            </p:cNvPr>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pt-BR" altLang="pt-BR" sz="2400" b="0">
                <a:solidFill>
                  <a:schemeClr val="tx1"/>
                </a:solidFill>
                <a:effectLst/>
                <a:latin typeface="Times New Roman" panose="02020603050405020304" pitchFamily="18" charset="0"/>
              </a:endParaRPr>
            </a:p>
          </p:txBody>
        </p:sp>
        <p:grpSp>
          <p:nvGrpSpPr>
            <p:cNvPr id="35845" name="Group 5">
              <a:extLst>
                <a:ext uri="{FF2B5EF4-FFF2-40B4-BE49-F238E27FC236}">
                  <a16:creationId xmlns:a16="http://schemas.microsoft.com/office/drawing/2014/main" id="{F01EB5CA-104C-4D6F-BD38-F5CBF066CBB6}"/>
                </a:ext>
              </a:extLst>
            </p:cNvPr>
            <p:cNvGrpSpPr>
              <a:grpSpLocks/>
            </p:cNvGrpSpPr>
            <p:nvPr/>
          </p:nvGrpSpPr>
          <p:grpSpPr bwMode="auto">
            <a:xfrm>
              <a:off x="0" y="672"/>
              <a:ext cx="1806" cy="1989"/>
              <a:chOff x="0" y="672"/>
              <a:chExt cx="1806" cy="1989"/>
            </a:xfrm>
          </p:grpSpPr>
          <p:sp>
            <p:nvSpPr>
              <p:cNvPr id="35846" name="Rectangle 6">
                <a:extLst>
                  <a:ext uri="{FF2B5EF4-FFF2-40B4-BE49-F238E27FC236}">
                    <a16:creationId xmlns:a16="http://schemas.microsoft.com/office/drawing/2014/main" id="{9C313DD0-D27C-43ED-A6A8-EAEA1E7AB7F3}"/>
                  </a:ext>
                </a:extLst>
              </p:cNvPr>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pt-BR" altLang="pt-BR" sz="2400" b="0">
                  <a:solidFill>
                    <a:schemeClr val="tx1"/>
                  </a:solidFill>
                  <a:effectLst/>
                  <a:latin typeface="Times New Roman" panose="02020603050405020304" pitchFamily="18" charset="0"/>
                </a:endParaRPr>
              </a:p>
            </p:txBody>
          </p:sp>
          <p:sp>
            <p:nvSpPr>
              <p:cNvPr id="35847" name="Rectangle 7">
                <a:extLst>
                  <a:ext uri="{FF2B5EF4-FFF2-40B4-BE49-F238E27FC236}">
                    <a16:creationId xmlns:a16="http://schemas.microsoft.com/office/drawing/2014/main" id="{CD902774-25E8-4846-A9D9-6C47F8099B94}"/>
                  </a:ext>
                </a:extLst>
              </p:cNvPr>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pt-BR" altLang="pt-BR" sz="2400" b="0">
                  <a:solidFill>
                    <a:schemeClr val="tx1"/>
                  </a:solidFill>
                  <a:effectLst/>
                  <a:latin typeface="Times New Roman" panose="02020603050405020304" pitchFamily="18" charset="0"/>
                </a:endParaRPr>
              </a:p>
            </p:txBody>
          </p:sp>
          <p:sp>
            <p:nvSpPr>
              <p:cNvPr id="35848" name="Rectangle 8">
                <a:extLst>
                  <a:ext uri="{FF2B5EF4-FFF2-40B4-BE49-F238E27FC236}">
                    <a16:creationId xmlns:a16="http://schemas.microsoft.com/office/drawing/2014/main" id="{D5B62C12-86A7-4D39-8294-3A4BD30493A1}"/>
                  </a:ext>
                </a:extLst>
              </p:cNvPr>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pt-BR" altLang="pt-BR" sz="2400" b="0">
                  <a:solidFill>
                    <a:schemeClr val="tx1"/>
                  </a:solidFill>
                  <a:effectLst/>
                  <a:latin typeface="Times New Roman" panose="02020603050405020304" pitchFamily="18" charset="0"/>
                </a:endParaRPr>
              </a:p>
            </p:txBody>
          </p:sp>
          <p:sp>
            <p:nvSpPr>
              <p:cNvPr id="35849" name="Rectangle 9">
                <a:extLst>
                  <a:ext uri="{FF2B5EF4-FFF2-40B4-BE49-F238E27FC236}">
                    <a16:creationId xmlns:a16="http://schemas.microsoft.com/office/drawing/2014/main" id="{D1AB6CF8-7C3D-48AA-B650-F50A678B0A60}"/>
                  </a:ext>
                </a:extLst>
              </p:cNvPr>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pt-BR" altLang="pt-BR" sz="2400" b="0">
                  <a:solidFill>
                    <a:schemeClr val="tx1"/>
                  </a:solidFill>
                  <a:effectLst/>
                  <a:latin typeface="Times New Roman" panose="02020603050405020304" pitchFamily="18" charset="0"/>
                </a:endParaRPr>
              </a:p>
            </p:txBody>
          </p:sp>
          <p:sp>
            <p:nvSpPr>
              <p:cNvPr id="35850" name="Rectangle 10">
                <a:extLst>
                  <a:ext uri="{FF2B5EF4-FFF2-40B4-BE49-F238E27FC236}">
                    <a16:creationId xmlns:a16="http://schemas.microsoft.com/office/drawing/2014/main" id="{4FC9DB06-18D4-4076-8DAE-BCB0FD9AEAA7}"/>
                  </a:ext>
                </a:extLst>
              </p:cNvPr>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pt-BR" altLang="pt-BR" sz="2400" b="0">
                  <a:solidFill>
                    <a:schemeClr val="tx1"/>
                  </a:solidFill>
                  <a:effectLst/>
                  <a:latin typeface="Times New Roman" panose="02020603050405020304" pitchFamily="18" charset="0"/>
                </a:endParaRPr>
              </a:p>
            </p:txBody>
          </p:sp>
          <p:sp>
            <p:nvSpPr>
              <p:cNvPr id="35851" name="Rectangle 11">
                <a:extLst>
                  <a:ext uri="{FF2B5EF4-FFF2-40B4-BE49-F238E27FC236}">
                    <a16:creationId xmlns:a16="http://schemas.microsoft.com/office/drawing/2014/main" id="{ED4BF851-054E-4141-969B-CA704A10A3FD}"/>
                  </a:ext>
                </a:extLst>
              </p:cNvPr>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pt-BR" altLang="pt-BR" sz="2400" b="0">
                  <a:solidFill>
                    <a:schemeClr val="tx1"/>
                  </a:solidFill>
                  <a:effectLst/>
                  <a:latin typeface="Times New Roman" panose="02020603050405020304" pitchFamily="18" charset="0"/>
                </a:endParaRPr>
              </a:p>
            </p:txBody>
          </p:sp>
          <p:sp>
            <p:nvSpPr>
              <p:cNvPr id="35852" name="Rectangle 12">
                <a:extLst>
                  <a:ext uri="{FF2B5EF4-FFF2-40B4-BE49-F238E27FC236}">
                    <a16:creationId xmlns:a16="http://schemas.microsoft.com/office/drawing/2014/main" id="{7D9D8E34-22F8-4ADC-A878-F0AEAFADC8D6}"/>
                  </a:ext>
                </a:extLst>
              </p:cNvPr>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pt-BR" altLang="pt-BR" sz="2400" b="0">
                  <a:solidFill>
                    <a:schemeClr val="tx1"/>
                  </a:solidFill>
                  <a:effectLst/>
                  <a:latin typeface="Times New Roman" panose="02020603050405020304" pitchFamily="18" charset="0"/>
                </a:endParaRPr>
              </a:p>
            </p:txBody>
          </p:sp>
          <p:sp>
            <p:nvSpPr>
              <p:cNvPr id="35853" name="Rectangle 13">
                <a:extLst>
                  <a:ext uri="{FF2B5EF4-FFF2-40B4-BE49-F238E27FC236}">
                    <a16:creationId xmlns:a16="http://schemas.microsoft.com/office/drawing/2014/main" id="{74FA1E72-9C55-4B7E-908D-4A810509FE38}"/>
                  </a:ext>
                </a:extLst>
              </p:cNvPr>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pt-BR" altLang="pt-BR" sz="2400" b="0">
                  <a:solidFill>
                    <a:schemeClr val="tx1"/>
                  </a:solidFill>
                  <a:effectLst/>
                  <a:latin typeface="Times New Roman" panose="02020603050405020304" pitchFamily="18" charset="0"/>
                </a:endParaRPr>
              </a:p>
            </p:txBody>
          </p:sp>
          <p:sp>
            <p:nvSpPr>
              <p:cNvPr id="35854" name="Rectangle 14">
                <a:extLst>
                  <a:ext uri="{FF2B5EF4-FFF2-40B4-BE49-F238E27FC236}">
                    <a16:creationId xmlns:a16="http://schemas.microsoft.com/office/drawing/2014/main" id="{81327F1C-C22B-430C-9B24-A7E68C726F2E}"/>
                  </a:ext>
                </a:extLst>
              </p:cNvPr>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pt-BR" altLang="pt-BR" sz="2400" b="0">
                  <a:solidFill>
                    <a:schemeClr val="tx1"/>
                  </a:solidFill>
                  <a:effectLst/>
                  <a:latin typeface="Times New Roman" panose="02020603050405020304" pitchFamily="18" charset="0"/>
                </a:endParaRPr>
              </a:p>
            </p:txBody>
          </p:sp>
          <p:sp>
            <p:nvSpPr>
              <p:cNvPr id="35855" name="Rectangle 15">
                <a:extLst>
                  <a:ext uri="{FF2B5EF4-FFF2-40B4-BE49-F238E27FC236}">
                    <a16:creationId xmlns:a16="http://schemas.microsoft.com/office/drawing/2014/main" id="{59842662-8641-47A3-A8B1-4F061A442941}"/>
                  </a:ext>
                </a:extLst>
              </p:cNvPr>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pt-BR" altLang="pt-BR" sz="2400" b="0">
                  <a:solidFill>
                    <a:schemeClr val="tx1"/>
                  </a:solidFill>
                  <a:effectLst/>
                  <a:latin typeface="Times New Roman" panose="02020603050405020304" pitchFamily="18" charset="0"/>
                </a:endParaRPr>
              </a:p>
            </p:txBody>
          </p:sp>
        </p:grpSp>
      </p:grpSp>
      <p:sp>
        <p:nvSpPr>
          <p:cNvPr id="35856" name="Rectangle 16">
            <a:extLst>
              <a:ext uri="{FF2B5EF4-FFF2-40B4-BE49-F238E27FC236}">
                <a16:creationId xmlns:a16="http://schemas.microsoft.com/office/drawing/2014/main" id="{D39E7A6A-EC5D-4D4A-8D65-7E10C52EBDF9}"/>
              </a:ext>
            </a:extLst>
          </p:cNvPr>
          <p:cNvSpPr>
            <a:spLocks noGrp="1" noChangeArrowheads="1"/>
          </p:cNvSpPr>
          <p:nvPr>
            <p:ph type="dt" sz="half" idx="2"/>
          </p:nvPr>
        </p:nvSpPr>
        <p:spPr>
          <a:xfrm>
            <a:off x="457200" y="6248400"/>
            <a:ext cx="2133600" cy="457200"/>
          </a:xfrm>
        </p:spPr>
        <p:txBody>
          <a:bodyPr/>
          <a:lstStyle>
            <a:lvl1pPr>
              <a:defRPr/>
            </a:lvl1pPr>
          </a:lstStyle>
          <a:p>
            <a:endParaRPr lang="pt-BR" altLang="pt-BR"/>
          </a:p>
        </p:txBody>
      </p:sp>
      <p:sp>
        <p:nvSpPr>
          <p:cNvPr id="35857" name="Rectangle 17">
            <a:extLst>
              <a:ext uri="{FF2B5EF4-FFF2-40B4-BE49-F238E27FC236}">
                <a16:creationId xmlns:a16="http://schemas.microsoft.com/office/drawing/2014/main" id="{BFFA371D-6340-41D6-AC04-B46E4F7FFD1B}"/>
              </a:ext>
            </a:extLst>
          </p:cNvPr>
          <p:cNvSpPr>
            <a:spLocks noGrp="1" noChangeArrowheads="1"/>
          </p:cNvSpPr>
          <p:nvPr>
            <p:ph type="ftr" sz="quarter" idx="3"/>
          </p:nvPr>
        </p:nvSpPr>
        <p:spPr/>
        <p:txBody>
          <a:bodyPr/>
          <a:lstStyle>
            <a:lvl1pPr>
              <a:defRPr/>
            </a:lvl1pPr>
          </a:lstStyle>
          <a:p>
            <a:endParaRPr lang="pt-BR" altLang="pt-BR"/>
          </a:p>
        </p:txBody>
      </p:sp>
      <p:sp>
        <p:nvSpPr>
          <p:cNvPr id="35858" name="Rectangle 18">
            <a:extLst>
              <a:ext uri="{FF2B5EF4-FFF2-40B4-BE49-F238E27FC236}">
                <a16:creationId xmlns:a16="http://schemas.microsoft.com/office/drawing/2014/main" id="{8944EDF9-6B69-4E05-AE6D-404695BBEFD6}"/>
              </a:ext>
            </a:extLst>
          </p:cNvPr>
          <p:cNvSpPr>
            <a:spLocks noGrp="1" noChangeArrowheads="1"/>
          </p:cNvSpPr>
          <p:nvPr>
            <p:ph type="sldNum" sz="quarter" idx="4"/>
          </p:nvPr>
        </p:nvSpPr>
        <p:spPr/>
        <p:txBody>
          <a:bodyPr/>
          <a:lstStyle>
            <a:lvl1pPr>
              <a:defRPr/>
            </a:lvl1pPr>
          </a:lstStyle>
          <a:p>
            <a:fld id="{7377F2ED-AF81-462E-B062-0CB1629C7F7D}" type="slidenum">
              <a:rPr lang="pt-BR" altLang="pt-BR"/>
              <a:pPr/>
              <a:t>‹nº›</a:t>
            </a:fld>
            <a:endParaRPr lang="pt-BR" altLang="pt-BR"/>
          </a:p>
        </p:txBody>
      </p:sp>
      <p:sp>
        <p:nvSpPr>
          <p:cNvPr id="35859" name="Rectangle 19">
            <a:extLst>
              <a:ext uri="{FF2B5EF4-FFF2-40B4-BE49-F238E27FC236}">
                <a16:creationId xmlns:a16="http://schemas.microsoft.com/office/drawing/2014/main" id="{399920AC-872F-45E9-91F1-8BFE95786811}"/>
              </a:ext>
            </a:extLst>
          </p:cNvPr>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pt-BR" altLang="pt-BR" noProof="0"/>
              <a:t>Clique para editar o estilo do título mestre</a:t>
            </a:r>
          </a:p>
        </p:txBody>
      </p:sp>
      <p:sp>
        <p:nvSpPr>
          <p:cNvPr id="35860" name="Rectangle 20">
            <a:extLst>
              <a:ext uri="{FF2B5EF4-FFF2-40B4-BE49-F238E27FC236}">
                <a16:creationId xmlns:a16="http://schemas.microsoft.com/office/drawing/2014/main" id="{EE5A8530-236E-4143-BBC2-CCBDFDA40839}"/>
              </a:ext>
            </a:extLst>
          </p:cNvPr>
          <p:cNvSpPr>
            <a:spLocks noGrp="1" noChangeArrowheads="1"/>
          </p:cNvSpPr>
          <p:nvPr>
            <p:ph type="subTitle" idx="1"/>
          </p:nvPr>
        </p:nvSpPr>
        <p:spPr>
          <a:xfrm>
            <a:off x="2971800" y="4267200"/>
            <a:ext cx="6019800" cy="1752600"/>
          </a:xfrm>
        </p:spPr>
        <p:txBody>
          <a:bodyPr/>
          <a:lstStyle>
            <a:lvl1pPr marL="0" indent="0">
              <a:buFont typeface="Wingdings" panose="05000000000000000000" pitchFamily="2" charset="2"/>
              <a:buNone/>
              <a:defRPr sz="3400"/>
            </a:lvl1pPr>
          </a:lstStyle>
          <a:p>
            <a:pPr lvl="0"/>
            <a:r>
              <a:rPr lang="pt-BR" altLang="pt-BR" noProof="0"/>
              <a:t>Clique para editar o estilo do subtítulo mestre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1CE679-5B79-4826-AED7-13A526C55509}"/>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0F23A08B-AE56-46B8-A251-C5A77B546528}"/>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Rodapé 3">
            <a:extLst>
              <a:ext uri="{FF2B5EF4-FFF2-40B4-BE49-F238E27FC236}">
                <a16:creationId xmlns:a16="http://schemas.microsoft.com/office/drawing/2014/main" id="{5EE09046-2DAE-4A42-9B38-F75AFD64A5CF}"/>
              </a:ext>
            </a:extLst>
          </p:cNvPr>
          <p:cNvSpPr>
            <a:spLocks noGrp="1"/>
          </p:cNvSpPr>
          <p:nvPr>
            <p:ph type="ftr" sz="quarter" idx="10"/>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7510CF35-218A-4AD4-BFEC-E72E12C36159}"/>
              </a:ext>
            </a:extLst>
          </p:cNvPr>
          <p:cNvSpPr>
            <a:spLocks noGrp="1"/>
          </p:cNvSpPr>
          <p:nvPr>
            <p:ph type="sldNum" sz="quarter" idx="11"/>
          </p:nvPr>
        </p:nvSpPr>
        <p:spPr/>
        <p:txBody>
          <a:bodyPr/>
          <a:lstStyle>
            <a:lvl1pPr>
              <a:defRPr/>
            </a:lvl1pPr>
          </a:lstStyle>
          <a:p>
            <a:fld id="{C179E918-221B-45CD-977A-8EE3F11F1555}" type="slidenum">
              <a:rPr lang="pt-BR" altLang="pt-BR"/>
              <a:pPr/>
              <a:t>‹nº›</a:t>
            </a:fld>
            <a:endParaRPr lang="pt-BR" altLang="pt-BR"/>
          </a:p>
        </p:txBody>
      </p:sp>
      <p:sp>
        <p:nvSpPr>
          <p:cNvPr id="6" name="Espaço Reservado para Data 5">
            <a:extLst>
              <a:ext uri="{FF2B5EF4-FFF2-40B4-BE49-F238E27FC236}">
                <a16:creationId xmlns:a16="http://schemas.microsoft.com/office/drawing/2014/main" id="{57C16FCC-E23C-4918-B42D-6D7CC6BB932E}"/>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1204637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67BEF6C-BB5A-4E50-AD89-3651C2B3D031}"/>
              </a:ext>
            </a:extLst>
          </p:cNvPr>
          <p:cNvSpPr>
            <a:spLocks noGrp="1"/>
          </p:cNvSpPr>
          <p:nvPr>
            <p:ph type="title" orient="vert"/>
          </p:nvPr>
        </p:nvSpPr>
        <p:spPr>
          <a:xfrm>
            <a:off x="6629400" y="457200"/>
            <a:ext cx="2057400" cy="5410200"/>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FCBD0A64-C9C6-458B-86DD-A3DD96E3F146}"/>
              </a:ext>
            </a:extLst>
          </p:cNvPr>
          <p:cNvSpPr>
            <a:spLocks noGrp="1"/>
          </p:cNvSpPr>
          <p:nvPr>
            <p:ph type="body" orient="vert" idx="1"/>
          </p:nvPr>
        </p:nvSpPr>
        <p:spPr>
          <a:xfrm>
            <a:off x="457200" y="457200"/>
            <a:ext cx="6019800" cy="541020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Rodapé 3">
            <a:extLst>
              <a:ext uri="{FF2B5EF4-FFF2-40B4-BE49-F238E27FC236}">
                <a16:creationId xmlns:a16="http://schemas.microsoft.com/office/drawing/2014/main" id="{823A0B09-1729-4502-A246-A93737E037CA}"/>
              </a:ext>
            </a:extLst>
          </p:cNvPr>
          <p:cNvSpPr>
            <a:spLocks noGrp="1"/>
          </p:cNvSpPr>
          <p:nvPr>
            <p:ph type="ftr" sz="quarter" idx="10"/>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B622DAF4-E5DC-41B8-B442-219D9979D382}"/>
              </a:ext>
            </a:extLst>
          </p:cNvPr>
          <p:cNvSpPr>
            <a:spLocks noGrp="1"/>
          </p:cNvSpPr>
          <p:nvPr>
            <p:ph type="sldNum" sz="quarter" idx="11"/>
          </p:nvPr>
        </p:nvSpPr>
        <p:spPr/>
        <p:txBody>
          <a:bodyPr/>
          <a:lstStyle>
            <a:lvl1pPr>
              <a:defRPr/>
            </a:lvl1pPr>
          </a:lstStyle>
          <a:p>
            <a:fld id="{88420B8F-D28D-4CE5-A7FF-87033F65738B}" type="slidenum">
              <a:rPr lang="pt-BR" altLang="pt-BR"/>
              <a:pPr/>
              <a:t>‹nº›</a:t>
            </a:fld>
            <a:endParaRPr lang="pt-BR" altLang="pt-BR"/>
          </a:p>
        </p:txBody>
      </p:sp>
      <p:sp>
        <p:nvSpPr>
          <p:cNvPr id="6" name="Espaço Reservado para Data 5">
            <a:extLst>
              <a:ext uri="{FF2B5EF4-FFF2-40B4-BE49-F238E27FC236}">
                <a16:creationId xmlns:a16="http://schemas.microsoft.com/office/drawing/2014/main" id="{8C44446E-B39E-40FD-8373-D3F45B604357}"/>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983550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2F49A2-37D8-4AA9-BCFB-A53BE25F6176}"/>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B6901896-576C-472D-A349-C5522D5742F5}"/>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Rodapé 3">
            <a:extLst>
              <a:ext uri="{FF2B5EF4-FFF2-40B4-BE49-F238E27FC236}">
                <a16:creationId xmlns:a16="http://schemas.microsoft.com/office/drawing/2014/main" id="{D75CEC62-1368-47CC-9E11-72526D086B82}"/>
              </a:ext>
            </a:extLst>
          </p:cNvPr>
          <p:cNvSpPr>
            <a:spLocks noGrp="1"/>
          </p:cNvSpPr>
          <p:nvPr>
            <p:ph type="ftr" sz="quarter" idx="10"/>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AE016083-5437-48A9-BE80-2520E63156E1}"/>
              </a:ext>
            </a:extLst>
          </p:cNvPr>
          <p:cNvSpPr>
            <a:spLocks noGrp="1"/>
          </p:cNvSpPr>
          <p:nvPr>
            <p:ph type="sldNum" sz="quarter" idx="11"/>
          </p:nvPr>
        </p:nvSpPr>
        <p:spPr/>
        <p:txBody>
          <a:bodyPr/>
          <a:lstStyle>
            <a:lvl1pPr>
              <a:defRPr/>
            </a:lvl1pPr>
          </a:lstStyle>
          <a:p>
            <a:fld id="{C5F11524-5663-460E-9401-FB4F283FB1AE}" type="slidenum">
              <a:rPr lang="pt-BR" altLang="pt-BR"/>
              <a:pPr/>
              <a:t>‹nº›</a:t>
            </a:fld>
            <a:endParaRPr lang="pt-BR" altLang="pt-BR"/>
          </a:p>
        </p:txBody>
      </p:sp>
      <p:sp>
        <p:nvSpPr>
          <p:cNvPr id="6" name="Espaço Reservado para Data 5">
            <a:extLst>
              <a:ext uri="{FF2B5EF4-FFF2-40B4-BE49-F238E27FC236}">
                <a16:creationId xmlns:a16="http://schemas.microsoft.com/office/drawing/2014/main" id="{22B752DF-40B3-493F-B344-7A1E3B9DD1E5}"/>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2141927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B9513E-6BFF-464D-83F8-EE4F57A464BF}"/>
              </a:ext>
            </a:extLst>
          </p:cNvPr>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0A432386-5B94-4DB1-8D0D-411FAFFEA7B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Clique para editar os estilos de texto Mestres</a:t>
            </a:r>
          </a:p>
        </p:txBody>
      </p:sp>
      <p:sp>
        <p:nvSpPr>
          <p:cNvPr id="4" name="Espaço Reservado para Rodapé 3">
            <a:extLst>
              <a:ext uri="{FF2B5EF4-FFF2-40B4-BE49-F238E27FC236}">
                <a16:creationId xmlns:a16="http://schemas.microsoft.com/office/drawing/2014/main" id="{DCA494CF-41EE-4BF3-88DA-1F4D6C67AE4C}"/>
              </a:ext>
            </a:extLst>
          </p:cNvPr>
          <p:cNvSpPr>
            <a:spLocks noGrp="1"/>
          </p:cNvSpPr>
          <p:nvPr>
            <p:ph type="ftr" sz="quarter" idx="10"/>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7B6FDDD0-DD50-4F6E-859E-6B2187575917}"/>
              </a:ext>
            </a:extLst>
          </p:cNvPr>
          <p:cNvSpPr>
            <a:spLocks noGrp="1"/>
          </p:cNvSpPr>
          <p:nvPr>
            <p:ph type="sldNum" sz="quarter" idx="11"/>
          </p:nvPr>
        </p:nvSpPr>
        <p:spPr/>
        <p:txBody>
          <a:bodyPr/>
          <a:lstStyle>
            <a:lvl1pPr>
              <a:defRPr/>
            </a:lvl1pPr>
          </a:lstStyle>
          <a:p>
            <a:fld id="{E8796C5A-8DC5-452F-A082-0A34F0DEF9B1}" type="slidenum">
              <a:rPr lang="pt-BR" altLang="pt-BR"/>
              <a:pPr/>
              <a:t>‹nº›</a:t>
            </a:fld>
            <a:endParaRPr lang="pt-BR" altLang="pt-BR"/>
          </a:p>
        </p:txBody>
      </p:sp>
      <p:sp>
        <p:nvSpPr>
          <p:cNvPr id="6" name="Espaço Reservado para Data 5">
            <a:extLst>
              <a:ext uri="{FF2B5EF4-FFF2-40B4-BE49-F238E27FC236}">
                <a16:creationId xmlns:a16="http://schemas.microsoft.com/office/drawing/2014/main" id="{D2A7D90E-C9F8-4A1A-9995-97496459D74F}"/>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950385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DD85DC-AC24-4BCC-BEEE-56F1D3B72BE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5A2B5BC4-CAC5-4E0D-8C08-BA20FAE74136}"/>
              </a:ext>
            </a:extLst>
          </p:cNvPr>
          <p:cNvSpPr>
            <a:spLocks noGrp="1"/>
          </p:cNvSpPr>
          <p:nvPr>
            <p:ph sz="half" idx="1"/>
          </p:nvPr>
        </p:nvSpPr>
        <p:spPr>
          <a:xfrm>
            <a:off x="457200" y="1981200"/>
            <a:ext cx="4038600" cy="38862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4FAD91B2-F014-42C0-99EA-165C0D984863}"/>
              </a:ext>
            </a:extLst>
          </p:cNvPr>
          <p:cNvSpPr>
            <a:spLocks noGrp="1"/>
          </p:cNvSpPr>
          <p:nvPr>
            <p:ph sz="half" idx="2"/>
          </p:nvPr>
        </p:nvSpPr>
        <p:spPr>
          <a:xfrm>
            <a:off x="4648200" y="1981200"/>
            <a:ext cx="4038600" cy="38862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Rodapé 4">
            <a:extLst>
              <a:ext uri="{FF2B5EF4-FFF2-40B4-BE49-F238E27FC236}">
                <a16:creationId xmlns:a16="http://schemas.microsoft.com/office/drawing/2014/main" id="{BDBAE547-07E5-4877-B3E2-78968A6EBD06}"/>
              </a:ext>
            </a:extLst>
          </p:cNvPr>
          <p:cNvSpPr>
            <a:spLocks noGrp="1"/>
          </p:cNvSpPr>
          <p:nvPr>
            <p:ph type="ftr" sz="quarter" idx="10"/>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F687BF7D-7A49-40D3-842E-26B7BF71F1A1}"/>
              </a:ext>
            </a:extLst>
          </p:cNvPr>
          <p:cNvSpPr>
            <a:spLocks noGrp="1"/>
          </p:cNvSpPr>
          <p:nvPr>
            <p:ph type="sldNum" sz="quarter" idx="11"/>
          </p:nvPr>
        </p:nvSpPr>
        <p:spPr/>
        <p:txBody>
          <a:bodyPr/>
          <a:lstStyle>
            <a:lvl1pPr>
              <a:defRPr/>
            </a:lvl1pPr>
          </a:lstStyle>
          <a:p>
            <a:fld id="{B2C28D80-D836-44CC-8BAD-5AF28F343033}" type="slidenum">
              <a:rPr lang="pt-BR" altLang="pt-BR"/>
              <a:pPr/>
              <a:t>‹nº›</a:t>
            </a:fld>
            <a:endParaRPr lang="pt-BR" altLang="pt-BR"/>
          </a:p>
        </p:txBody>
      </p:sp>
      <p:sp>
        <p:nvSpPr>
          <p:cNvPr id="7" name="Espaço Reservado para Data 6">
            <a:extLst>
              <a:ext uri="{FF2B5EF4-FFF2-40B4-BE49-F238E27FC236}">
                <a16:creationId xmlns:a16="http://schemas.microsoft.com/office/drawing/2014/main" id="{582D76D2-E29F-4F34-9F4E-854018AFC409}"/>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2326234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F309F8-5991-43F7-A362-0998F3AF8623}"/>
              </a:ext>
            </a:extLst>
          </p:cNvPr>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8CD810C8-5B8C-4BCC-9C72-F5AF1BF3E48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D73CFEA1-AD07-4BA8-A88A-C93D7209C36A}"/>
              </a:ext>
            </a:extLst>
          </p:cNvPr>
          <p:cNvSpPr>
            <a:spLocks noGrp="1"/>
          </p:cNvSpPr>
          <p:nvPr>
            <p:ph sz="half" idx="2"/>
          </p:nvPr>
        </p:nvSpPr>
        <p:spPr>
          <a:xfrm>
            <a:off x="630238" y="2505075"/>
            <a:ext cx="386873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A2CDCB49-2F5F-45D0-8025-EE5764AA0C2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1A479C96-90B6-47CF-B898-F9709F15231A}"/>
              </a:ext>
            </a:extLst>
          </p:cNvPr>
          <p:cNvSpPr>
            <a:spLocks noGrp="1"/>
          </p:cNvSpPr>
          <p:nvPr>
            <p:ph sz="quarter" idx="4"/>
          </p:nvPr>
        </p:nvSpPr>
        <p:spPr>
          <a:xfrm>
            <a:off x="4629150" y="2505075"/>
            <a:ext cx="38877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Rodapé 6">
            <a:extLst>
              <a:ext uri="{FF2B5EF4-FFF2-40B4-BE49-F238E27FC236}">
                <a16:creationId xmlns:a16="http://schemas.microsoft.com/office/drawing/2014/main" id="{DFA7230C-9A74-4D36-B8E2-3D146354D578}"/>
              </a:ext>
            </a:extLst>
          </p:cNvPr>
          <p:cNvSpPr>
            <a:spLocks noGrp="1"/>
          </p:cNvSpPr>
          <p:nvPr>
            <p:ph type="ftr" sz="quarter" idx="10"/>
          </p:nvPr>
        </p:nvSpPr>
        <p:spPr/>
        <p:txBody>
          <a:bodyPr/>
          <a:lstStyle>
            <a:lvl1pPr>
              <a:defRPr/>
            </a:lvl1pPr>
          </a:lstStyle>
          <a:p>
            <a:endParaRPr lang="pt-BR" altLang="pt-BR"/>
          </a:p>
        </p:txBody>
      </p:sp>
      <p:sp>
        <p:nvSpPr>
          <p:cNvPr id="8" name="Espaço Reservado para Número de Slide 7">
            <a:extLst>
              <a:ext uri="{FF2B5EF4-FFF2-40B4-BE49-F238E27FC236}">
                <a16:creationId xmlns:a16="http://schemas.microsoft.com/office/drawing/2014/main" id="{DEBC9314-BDFA-4130-BB32-85D9317DD646}"/>
              </a:ext>
            </a:extLst>
          </p:cNvPr>
          <p:cNvSpPr>
            <a:spLocks noGrp="1"/>
          </p:cNvSpPr>
          <p:nvPr>
            <p:ph type="sldNum" sz="quarter" idx="11"/>
          </p:nvPr>
        </p:nvSpPr>
        <p:spPr/>
        <p:txBody>
          <a:bodyPr/>
          <a:lstStyle>
            <a:lvl1pPr>
              <a:defRPr/>
            </a:lvl1pPr>
          </a:lstStyle>
          <a:p>
            <a:fld id="{22E84494-0B78-4815-9D80-4BEAA32F049A}" type="slidenum">
              <a:rPr lang="pt-BR" altLang="pt-BR"/>
              <a:pPr/>
              <a:t>‹nº›</a:t>
            </a:fld>
            <a:endParaRPr lang="pt-BR" altLang="pt-BR"/>
          </a:p>
        </p:txBody>
      </p:sp>
      <p:sp>
        <p:nvSpPr>
          <p:cNvPr id="9" name="Espaço Reservado para Data 8">
            <a:extLst>
              <a:ext uri="{FF2B5EF4-FFF2-40B4-BE49-F238E27FC236}">
                <a16:creationId xmlns:a16="http://schemas.microsoft.com/office/drawing/2014/main" id="{BD1F0BCC-9D3C-49FE-AEDE-62E07D99282F}"/>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803400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7ECFE5-B08A-4B69-B937-9FC52B31E43D}"/>
              </a:ext>
            </a:extLst>
          </p:cNvPr>
          <p:cNvSpPr>
            <a:spLocks noGrp="1"/>
          </p:cNvSpPr>
          <p:nvPr>
            <p:ph type="title"/>
          </p:nvPr>
        </p:nvSpPr>
        <p:spPr/>
        <p:txBody>
          <a:bodyPr/>
          <a:lstStyle/>
          <a:p>
            <a:r>
              <a:rPr lang="pt-BR"/>
              <a:t>Clique para editar o título Mestre</a:t>
            </a:r>
          </a:p>
        </p:txBody>
      </p:sp>
      <p:sp>
        <p:nvSpPr>
          <p:cNvPr id="3" name="Espaço Reservado para Rodapé 2">
            <a:extLst>
              <a:ext uri="{FF2B5EF4-FFF2-40B4-BE49-F238E27FC236}">
                <a16:creationId xmlns:a16="http://schemas.microsoft.com/office/drawing/2014/main" id="{303D176C-538F-4BB4-B737-E62FEE29CFF6}"/>
              </a:ext>
            </a:extLst>
          </p:cNvPr>
          <p:cNvSpPr>
            <a:spLocks noGrp="1"/>
          </p:cNvSpPr>
          <p:nvPr>
            <p:ph type="ftr" sz="quarter" idx="10"/>
          </p:nvPr>
        </p:nvSpPr>
        <p:spPr/>
        <p:txBody>
          <a:bodyPr/>
          <a:lstStyle>
            <a:lvl1pPr>
              <a:defRPr/>
            </a:lvl1pPr>
          </a:lstStyle>
          <a:p>
            <a:endParaRPr lang="pt-BR" altLang="pt-BR"/>
          </a:p>
        </p:txBody>
      </p:sp>
      <p:sp>
        <p:nvSpPr>
          <p:cNvPr id="4" name="Espaço Reservado para Número de Slide 3">
            <a:extLst>
              <a:ext uri="{FF2B5EF4-FFF2-40B4-BE49-F238E27FC236}">
                <a16:creationId xmlns:a16="http://schemas.microsoft.com/office/drawing/2014/main" id="{7EF900C6-5E36-4FAF-A1AE-E90251F81190}"/>
              </a:ext>
            </a:extLst>
          </p:cNvPr>
          <p:cNvSpPr>
            <a:spLocks noGrp="1"/>
          </p:cNvSpPr>
          <p:nvPr>
            <p:ph type="sldNum" sz="quarter" idx="11"/>
          </p:nvPr>
        </p:nvSpPr>
        <p:spPr/>
        <p:txBody>
          <a:bodyPr/>
          <a:lstStyle>
            <a:lvl1pPr>
              <a:defRPr/>
            </a:lvl1pPr>
          </a:lstStyle>
          <a:p>
            <a:fld id="{F365522D-0B0B-424A-B56E-CC18CCACAAB5}" type="slidenum">
              <a:rPr lang="pt-BR" altLang="pt-BR"/>
              <a:pPr/>
              <a:t>‹nº›</a:t>
            </a:fld>
            <a:endParaRPr lang="pt-BR" altLang="pt-BR"/>
          </a:p>
        </p:txBody>
      </p:sp>
      <p:sp>
        <p:nvSpPr>
          <p:cNvPr id="5" name="Espaço Reservado para Data 4">
            <a:extLst>
              <a:ext uri="{FF2B5EF4-FFF2-40B4-BE49-F238E27FC236}">
                <a16:creationId xmlns:a16="http://schemas.microsoft.com/office/drawing/2014/main" id="{C494BDC7-DD12-4BD3-A5EE-AC812E35357F}"/>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1540283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Rodapé 1">
            <a:extLst>
              <a:ext uri="{FF2B5EF4-FFF2-40B4-BE49-F238E27FC236}">
                <a16:creationId xmlns:a16="http://schemas.microsoft.com/office/drawing/2014/main" id="{2C2B2DEE-4E6F-4694-B310-301323C8C7ED}"/>
              </a:ext>
            </a:extLst>
          </p:cNvPr>
          <p:cNvSpPr>
            <a:spLocks noGrp="1"/>
          </p:cNvSpPr>
          <p:nvPr>
            <p:ph type="ftr" sz="quarter" idx="10"/>
          </p:nvPr>
        </p:nvSpPr>
        <p:spPr/>
        <p:txBody>
          <a:bodyPr/>
          <a:lstStyle>
            <a:lvl1pPr>
              <a:defRPr/>
            </a:lvl1pPr>
          </a:lstStyle>
          <a:p>
            <a:endParaRPr lang="pt-BR" altLang="pt-BR"/>
          </a:p>
        </p:txBody>
      </p:sp>
      <p:sp>
        <p:nvSpPr>
          <p:cNvPr id="3" name="Espaço Reservado para Número de Slide 2">
            <a:extLst>
              <a:ext uri="{FF2B5EF4-FFF2-40B4-BE49-F238E27FC236}">
                <a16:creationId xmlns:a16="http://schemas.microsoft.com/office/drawing/2014/main" id="{12686D93-9E91-457E-AB39-DCCA9917ADCC}"/>
              </a:ext>
            </a:extLst>
          </p:cNvPr>
          <p:cNvSpPr>
            <a:spLocks noGrp="1"/>
          </p:cNvSpPr>
          <p:nvPr>
            <p:ph type="sldNum" sz="quarter" idx="11"/>
          </p:nvPr>
        </p:nvSpPr>
        <p:spPr/>
        <p:txBody>
          <a:bodyPr/>
          <a:lstStyle>
            <a:lvl1pPr>
              <a:defRPr/>
            </a:lvl1pPr>
          </a:lstStyle>
          <a:p>
            <a:fld id="{DE35EF0D-DB07-42F0-B298-C64249D95808}" type="slidenum">
              <a:rPr lang="pt-BR" altLang="pt-BR"/>
              <a:pPr/>
              <a:t>‹nº›</a:t>
            </a:fld>
            <a:endParaRPr lang="pt-BR" altLang="pt-BR"/>
          </a:p>
        </p:txBody>
      </p:sp>
      <p:sp>
        <p:nvSpPr>
          <p:cNvPr id="4" name="Espaço Reservado para Data 3">
            <a:extLst>
              <a:ext uri="{FF2B5EF4-FFF2-40B4-BE49-F238E27FC236}">
                <a16:creationId xmlns:a16="http://schemas.microsoft.com/office/drawing/2014/main" id="{C0759799-982C-49C2-9FA7-B10E690D3C99}"/>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2942496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EB15D6-C9CD-4355-960A-F6009D83D96E}"/>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76930642-9EE8-4455-9A94-338D4514A8B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6768C45-4E53-427D-8285-1DE31CFA9E6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Rodapé 4">
            <a:extLst>
              <a:ext uri="{FF2B5EF4-FFF2-40B4-BE49-F238E27FC236}">
                <a16:creationId xmlns:a16="http://schemas.microsoft.com/office/drawing/2014/main" id="{A43411DC-E012-49F7-AC52-0A20ABB8ED96}"/>
              </a:ext>
            </a:extLst>
          </p:cNvPr>
          <p:cNvSpPr>
            <a:spLocks noGrp="1"/>
          </p:cNvSpPr>
          <p:nvPr>
            <p:ph type="ftr" sz="quarter" idx="10"/>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5D782D4D-46B5-4DBC-868A-64A504B0BC78}"/>
              </a:ext>
            </a:extLst>
          </p:cNvPr>
          <p:cNvSpPr>
            <a:spLocks noGrp="1"/>
          </p:cNvSpPr>
          <p:nvPr>
            <p:ph type="sldNum" sz="quarter" idx="11"/>
          </p:nvPr>
        </p:nvSpPr>
        <p:spPr/>
        <p:txBody>
          <a:bodyPr/>
          <a:lstStyle>
            <a:lvl1pPr>
              <a:defRPr/>
            </a:lvl1pPr>
          </a:lstStyle>
          <a:p>
            <a:fld id="{FBAC41B2-2253-400B-9FCA-0AB86C905FE1}" type="slidenum">
              <a:rPr lang="pt-BR" altLang="pt-BR"/>
              <a:pPr/>
              <a:t>‹nº›</a:t>
            </a:fld>
            <a:endParaRPr lang="pt-BR" altLang="pt-BR"/>
          </a:p>
        </p:txBody>
      </p:sp>
      <p:sp>
        <p:nvSpPr>
          <p:cNvPr id="7" name="Espaço Reservado para Data 6">
            <a:extLst>
              <a:ext uri="{FF2B5EF4-FFF2-40B4-BE49-F238E27FC236}">
                <a16:creationId xmlns:a16="http://schemas.microsoft.com/office/drawing/2014/main" id="{F1ED86D1-BA79-46A7-90BF-131F3EFAA628}"/>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815952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CABA95-C3D4-4344-82FA-FB037A98698D}"/>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2917295F-1EE1-44BB-90F1-7A065852419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70D02E28-236F-4E4C-8621-F557C69FF5F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Rodapé 4">
            <a:extLst>
              <a:ext uri="{FF2B5EF4-FFF2-40B4-BE49-F238E27FC236}">
                <a16:creationId xmlns:a16="http://schemas.microsoft.com/office/drawing/2014/main" id="{66399C5C-8E64-4D8A-93D9-BD18FA91A052}"/>
              </a:ext>
            </a:extLst>
          </p:cNvPr>
          <p:cNvSpPr>
            <a:spLocks noGrp="1"/>
          </p:cNvSpPr>
          <p:nvPr>
            <p:ph type="ftr" sz="quarter" idx="10"/>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13440EFB-1823-4766-BEDF-C6519150AB92}"/>
              </a:ext>
            </a:extLst>
          </p:cNvPr>
          <p:cNvSpPr>
            <a:spLocks noGrp="1"/>
          </p:cNvSpPr>
          <p:nvPr>
            <p:ph type="sldNum" sz="quarter" idx="11"/>
          </p:nvPr>
        </p:nvSpPr>
        <p:spPr/>
        <p:txBody>
          <a:bodyPr/>
          <a:lstStyle>
            <a:lvl1pPr>
              <a:defRPr/>
            </a:lvl1pPr>
          </a:lstStyle>
          <a:p>
            <a:fld id="{F2226695-6B88-47D8-88D0-8FC641FA666F}" type="slidenum">
              <a:rPr lang="pt-BR" altLang="pt-BR"/>
              <a:pPr/>
              <a:t>‹nº›</a:t>
            </a:fld>
            <a:endParaRPr lang="pt-BR" altLang="pt-BR"/>
          </a:p>
        </p:txBody>
      </p:sp>
      <p:sp>
        <p:nvSpPr>
          <p:cNvPr id="7" name="Espaço Reservado para Data 6">
            <a:extLst>
              <a:ext uri="{FF2B5EF4-FFF2-40B4-BE49-F238E27FC236}">
                <a16:creationId xmlns:a16="http://schemas.microsoft.com/office/drawing/2014/main" id="{C8F7F730-4967-45DE-8AA0-40113592DFDC}"/>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2104191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835562C2-44C9-4B6F-BF59-6DFCB7D3CF13}"/>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effectLst/>
                <a:latin typeface="+mn-lt"/>
              </a:defRPr>
            </a:lvl1pPr>
          </a:lstStyle>
          <a:p>
            <a:endParaRPr lang="pt-BR" altLang="pt-BR"/>
          </a:p>
        </p:txBody>
      </p:sp>
      <p:sp>
        <p:nvSpPr>
          <p:cNvPr id="34819" name="Rectangle 3">
            <a:extLst>
              <a:ext uri="{FF2B5EF4-FFF2-40B4-BE49-F238E27FC236}">
                <a16:creationId xmlns:a16="http://schemas.microsoft.com/office/drawing/2014/main" id="{11020D6B-3840-4C32-8992-080BB42BBF19}"/>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effectLst/>
              </a:defRPr>
            </a:lvl1pPr>
          </a:lstStyle>
          <a:p>
            <a:fld id="{4C98F05C-9D67-4A48-A0E8-8E4F27A8202E}" type="slidenum">
              <a:rPr lang="pt-BR" altLang="pt-BR"/>
              <a:pPr/>
              <a:t>‹nº›</a:t>
            </a:fld>
            <a:endParaRPr lang="pt-BR" altLang="pt-BR"/>
          </a:p>
        </p:txBody>
      </p:sp>
      <p:grpSp>
        <p:nvGrpSpPr>
          <p:cNvPr id="34820" name="Group 4">
            <a:extLst>
              <a:ext uri="{FF2B5EF4-FFF2-40B4-BE49-F238E27FC236}">
                <a16:creationId xmlns:a16="http://schemas.microsoft.com/office/drawing/2014/main" id="{C92D7590-3081-41A7-B20C-70573861EC6D}"/>
              </a:ext>
            </a:extLst>
          </p:cNvPr>
          <p:cNvGrpSpPr>
            <a:grpSpLocks/>
          </p:cNvGrpSpPr>
          <p:nvPr/>
        </p:nvGrpSpPr>
        <p:grpSpPr bwMode="auto">
          <a:xfrm>
            <a:off x="0" y="0"/>
            <a:ext cx="9144000" cy="546100"/>
            <a:chOff x="0" y="0"/>
            <a:chExt cx="5760" cy="344"/>
          </a:xfrm>
        </p:grpSpPr>
        <p:sp>
          <p:nvSpPr>
            <p:cNvPr id="34821" name="Rectangle 5">
              <a:extLst>
                <a:ext uri="{FF2B5EF4-FFF2-40B4-BE49-F238E27FC236}">
                  <a16:creationId xmlns:a16="http://schemas.microsoft.com/office/drawing/2014/main" id="{A9C17C72-84CC-40FC-94FF-4AF297CFA554}"/>
                </a:ext>
              </a:extLst>
            </p:cNvPr>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ltLang="pt-BR" sz="2400" b="0">
                <a:solidFill>
                  <a:schemeClr val="tx1"/>
                </a:solidFill>
                <a:effectLst/>
                <a:latin typeface="Times New Roman" panose="02020603050405020304" pitchFamily="18" charset="0"/>
              </a:endParaRPr>
            </a:p>
          </p:txBody>
        </p:sp>
        <p:sp>
          <p:nvSpPr>
            <p:cNvPr id="34822" name="Rectangle 6">
              <a:extLst>
                <a:ext uri="{FF2B5EF4-FFF2-40B4-BE49-F238E27FC236}">
                  <a16:creationId xmlns:a16="http://schemas.microsoft.com/office/drawing/2014/main" id="{D4025305-30BC-4C8F-A37C-68257DBD2F89}"/>
                </a:ext>
              </a:extLst>
            </p:cNvPr>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pt-BR" altLang="pt-BR" sz="2400" b="0">
                <a:solidFill>
                  <a:schemeClr val="tx1"/>
                </a:solidFill>
                <a:effectLst/>
                <a:latin typeface="Times New Roman" panose="02020603050405020304" pitchFamily="18" charset="0"/>
              </a:endParaRPr>
            </a:p>
          </p:txBody>
        </p:sp>
        <p:sp>
          <p:nvSpPr>
            <p:cNvPr id="34823" name="Rectangle 7">
              <a:extLst>
                <a:ext uri="{FF2B5EF4-FFF2-40B4-BE49-F238E27FC236}">
                  <a16:creationId xmlns:a16="http://schemas.microsoft.com/office/drawing/2014/main" id="{4AB005AA-70F2-44F8-BA39-5B773FAC03E1}"/>
                </a:ext>
              </a:extLst>
            </p:cNvPr>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pt-BR" altLang="pt-BR" sz="1800" b="0">
                <a:solidFill>
                  <a:schemeClr val="hlink"/>
                </a:solidFill>
                <a:effectLst/>
                <a:latin typeface="Arial" panose="020B0604020202020204" pitchFamily="34" charset="0"/>
              </a:endParaRPr>
            </a:p>
          </p:txBody>
        </p:sp>
        <p:sp>
          <p:nvSpPr>
            <p:cNvPr id="34824" name="Rectangle 8">
              <a:extLst>
                <a:ext uri="{FF2B5EF4-FFF2-40B4-BE49-F238E27FC236}">
                  <a16:creationId xmlns:a16="http://schemas.microsoft.com/office/drawing/2014/main" id="{B068066D-D5C3-43CC-B114-989E90DBE7D7}"/>
                </a:ext>
              </a:extLst>
            </p:cNvPr>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pt-BR" altLang="pt-BR" sz="1800" b="0">
                <a:solidFill>
                  <a:schemeClr val="hlink"/>
                </a:solidFill>
                <a:effectLst/>
                <a:latin typeface="Arial" panose="020B0604020202020204" pitchFamily="34" charset="0"/>
              </a:endParaRPr>
            </a:p>
          </p:txBody>
        </p:sp>
        <p:sp>
          <p:nvSpPr>
            <p:cNvPr id="34825" name="Rectangle 9">
              <a:extLst>
                <a:ext uri="{FF2B5EF4-FFF2-40B4-BE49-F238E27FC236}">
                  <a16:creationId xmlns:a16="http://schemas.microsoft.com/office/drawing/2014/main" id="{ECFE0738-8E30-4C8B-BFC3-52945DA0B936}"/>
                </a:ext>
              </a:extLst>
            </p:cNvPr>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pt-BR" altLang="pt-BR" sz="1800" b="0">
                <a:solidFill>
                  <a:schemeClr val="accent2"/>
                </a:solidFill>
                <a:effectLst/>
                <a:latin typeface="Arial" panose="020B0604020202020204" pitchFamily="34" charset="0"/>
              </a:endParaRPr>
            </a:p>
          </p:txBody>
        </p:sp>
        <p:sp>
          <p:nvSpPr>
            <p:cNvPr id="34826" name="Rectangle 10">
              <a:extLst>
                <a:ext uri="{FF2B5EF4-FFF2-40B4-BE49-F238E27FC236}">
                  <a16:creationId xmlns:a16="http://schemas.microsoft.com/office/drawing/2014/main" id="{1E44BEB2-3D7C-43CC-9CC1-64FF40A8BC87}"/>
                </a:ext>
              </a:extLst>
            </p:cNvPr>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pt-BR" altLang="pt-BR" sz="1800" b="0">
                <a:solidFill>
                  <a:schemeClr val="hlink"/>
                </a:solidFill>
                <a:effectLst/>
                <a:latin typeface="Arial" panose="020B0604020202020204" pitchFamily="34" charset="0"/>
              </a:endParaRPr>
            </a:p>
          </p:txBody>
        </p:sp>
        <p:sp>
          <p:nvSpPr>
            <p:cNvPr id="34827" name="Rectangle 11">
              <a:extLst>
                <a:ext uri="{FF2B5EF4-FFF2-40B4-BE49-F238E27FC236}">
                  <a16:creationId xmlns:a16="http://schemas.microsoft.com/office/drawing/2014/main" id="{FCD629BB-4F88-4A69-876F-FF5C61CA5B4A}"/>
                </a:ext>
              </a:extLst>
            </p:cNvPr>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pt-BR" altLang="pt-BR" sz="2400" b="0">
                <a:solidFill>
                  <a:schemeClr val="tx1"/>
                </a:solidFill>
                <a:effectLst/>
                <a:latin typeface="Times New Roman" panose="02020603050405020304" pitchFamily="18" charset="0"/>
              </a:endParaRPr>
            </a:p>
          </p:txBody>
        </p:sp>
        <p:sp>
          <p:nvSpPr>
            <p:cNvPr id="34828" name="Rectangle 12">
              <a:extLst>
                <a:ext uri="{FF2B5EF4-FFF2-40B4-BE49-F238E27FC236}">
                  <a16:creationId xmlns:a16="http://schemas.microsoft.com/office/drawing/2014/main" id="{5E40F96A-D951-4686-83D4-8210654F8E77}"/>
                </a:ext>
              </a:extLst>
            </p:cNvPr>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pt-BR" altLang="pt-BR" sz="1800" b="0">
                <a:solidFill>
                  <a:schemeClr val="accent2"/>
                </a:solidFill>
                <a:effectLst/>
                <a:latin typeface="Arial" panose="020B0604020202020204" pitchFamily="34" charset="0"/>
              </a:endParaRPr>
            </a:p>
          </p:txBody>
        </p:sp>
        <p:sp>
          <p:nvSpPr>
            <p:cNvPr id="34829" name="Rectangle 13">
              <a:extLst>
                <a:ext uri="{FF2B5EF4-FFF2-40B4-BE49-F238E27FC236}">
                  <a16:creationId xmlns:a16="http://schemas.microsoft.com/office/drawing/2014/main" id="{3E8F4E16-03C2-4E37-98A2-C93259739F3F}"/>
                </a:ext>
              </a:extLst>
            </p:cNvPr>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pt-BR" altLang="pt-BR" sz="1800" b="0">
                <a:solidFill>
                  <a:schemeClr val="accent2"/>
                </a:solidFill>
                <a:effectLst/>
                <a:latin typeface="Arial" panose="020B0604020202020204" pitchFamily="34" charset="0"/>
              </a:endParaRPr>
            </a:p>
          </p:txBody>
        </p:sp>
      </p:grpSp>
      <p:sp>
        <p:nvSpPr>
          <p:cNvPr id="34830" name="Rectangle 14">
            <a:extLst>
              <a:ext uri="{FF2B5EF4-FFF2-40B4-BE49-F238E27FC236}">
                <a16:creationId xmlns:a16="http://schemas.microsoft.com/office/drawing/2014/main" id="{76223BDF-0490-434A-988D-F146792BF7AB}"/>
              </a:ext>
            </a:extLst>
          </p:cNvPr>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34831" name="Rectangle 15">
            <a:extLst>
              <a:ext uri="{FF2B5EF4-FFF2-40B4-BE49-F238E27FC236}">
                <a16:creationId xmlns:a16="http://schemas.microsoft.com/office/drawing/2014/main" id="{BC3D5D52-3208-48F3-834B-E78560202324}"/>
              </a:ext>
            </a:extLst>
          </p:cNvPr>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34832" name="Rectangle 16">
            <a:extLst>
              <a:ext uri="{FF2B5EF4-FFF2-40B4-BE49-F238E27FC236}">
                <a16:creationId xmlns:a16="http://schemas.microsoft.com/office/drawing/2014/main" id="{E7ED490F-1505-400A-83CE-D59B20396391}"/>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effectLst/>
                <a:latin typeface="+mn-lt"/>
              </a:defRPr>
            </a:lvl1pPr>
          </a:lstStyle>
          <a:p>
            <a:endParaRPr lang="pt-BR" altLang="pt-B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panose="020B0604020202020204" pitchFamily="34" charset="0"/>
        </a:defRPr>
      </a:lvl2pPr>
      <a:lvl3pPr algn="l" rtl="0" fontAlgn="base">
        <a:spcBef>
          <a:spcPct val="0"/>
        </a:spcBef>
        <a:spcAft>
          <a:spcPct val="0"/>
        </a:spcAft>
        <a:defRPr sz="4400">
          <a:solidFill>
            <a:schemeClr val="tx1"/>
          </a:solidFill>
          <a:latin typeface="Arial" panose="020B0604020202020204" pitchFamily="34" charset="0"/>
        </a:defRPr>
      </a:lvl3pPr>
      <a:lvl4pPr algn="l" rtl="0" fontAlgn="base">
        <a:spcBef>
          <a:spcPct val="0"/>
        </a:spcBef>
        <a:spcAft>
          <a:spcPct val="0"/>
        </a:spcAft>
        <a:defRPr sz="4400">
          <a:solidFill>
            <a:schemeClr val="tx1"/>
          </a:solidFill>
          <a:latin typeface="Arial" panose="020B0604020202020204" pitchFamily="34" charset="0"/>
        </a:defRPr>
      </a:lvl4pPr>
      <a:lvl5pPr algn="l" rtl="0" fontAlgn="base">
        <a:spcBef>
          <a:spcPct val="0"/>
        </a:spcBef>
        <a:spcAft>
          <a:spcPct val="0"/>
        </a:spcAft>
        <a:defRPr sz="4400">
          <a:solidFill>
            <a:schemeClr val="tx1"/>
          </a:solidFill>
          <a:latin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rtl="0" fontAlgn="base">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BE2111-4EAA-4C20-BF5F-F0AE060CF809}"/>
              </a:ext>
            </a:extLst>
          </p:cNvPr>
          <p:cNvSpPr>
            <a:spLocks noGrp="1" noChangeArrowheads="1"/>
          </p:cNvSpPr>
          <p:nvPr>
            <p:ph type="ctrTitle"/>
          </p:nvPr>
        </p:nvSpPr>
        <p:spPr>
          <a:xfrm>
            <a:off x="0" y="4625975"/>
            <a:ext cx="9144000" cy="2232025"/>
          </a:xfrm>
          <a:noFill/>
          <a:extLst>
            <a:ext uri="{909E8E84-426E-40DD-AFC4-6F175D3DCCD1}">
              <a14:hiddenFill xmlns:a14="http://schemas.microsoft.com/office/drawing/2010/main">
                <a:solidFill>
                  <a:schemeClr val="bg2"/>
                </a:solidFill>
              </a14:hiddenFill>
            </a:ext>
          </a:extLst>
        </p:spPr>
        <p:txBody>
          <a:bodyPr>
            <a:flatTx/>
          </a:bodyPr>
          <a:lstStyle/>
          <a:p>
            <a:pPr algn="ctr"/>
            <a:r>
              <a:rPr lang="pt-BR" altLang="pt-BR" sz="4600" b="1">
                <a:solidFill>
                  <a:schemeClr val="tx1"/>
                </a:solidFill>
                <a:effectLst>
                  <a:outerShdw blurRad="38100" dist="38100" dir="2700000" algn="tl">
                    <a:srgbClr val="C0C0C0"/>
                  </a:outerShdw>
                </a:effectLst>
                <a:latin typeface="Copperplate Gothic Bold" panose="020E0705020206020404" pitchFamily="34" charset="0"/>
              </a:rPr>
              <a:t>2. A SIMPATIA DE CRISTO PELA HUMANIDADE SOFREDORA</a:t>
            </a:r>
          </a:p>
        </p:txBody>
      </p:sp>
      <p:sp>
        <p:nvSpPr>
          <p:cNvPr id="2052" name="Text Box 4">
            <a:extLst>
              <a:ext uri="{FF2B5EF4-FFF2-40B4-BE49-F238E27FC236}">
                <a16:creationId xmlns:a16="http://schemas.microsoft.com/office/drawing/2014/main" id="{2E56002F-0354-4A7D-B199-50A84B8B355B}"/>
              </a:ext>
            </a:extLst>
          </p:cNvPr>
          <p:cNvSpPr txBox="1">
            <a:spLocks noChangeArrowheads="1"/>
          </p:cNvSpPr>
          <p:nvPr/>
        </p:nvSpPr>
        <p:spPr bwMode="auto">
          <a:xfrm>
            <a:off x="3492500" y="333375"/>
            <a:ext cx="54006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t-BR" altLang="pt-BR" sz="4000" b="0">
                <a:solidFill>
                  <a:schemeClr val="tx1"/>
                </a:solidFill>
                <a:effectLst/>
                <a:latin typeface="Forte" panose="03060902040502070203" pitchFamily="66" charset="0"/>
              </a:rPr>
              <a:t>Ministério de Amor</a:t>
            </a:r>
          </a:p>
        </p:txBody>
      </p:sp>
      <p:pic>
        <p:nvPicPr>
          <p:cNvPr id="2054" name="Picture 6" descr="mp">
            <a:extLst>
              <a:ext uri="{FF2B5EF4-FFF2-40B4-BE49-F238E27FC236}">
                <a16:creationId xmlns:a16="http://schemas.microsoft.com/office/drawing/2014/main" id="{56A6D360-1B02-4EE1-91CD-303F6F72C4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2060575"/>
            <a:ext cx="2408237" cy="1806575"/>
          </a:xfrm>
          <a:prstGeom prst="rect">
            <a:avLst/>
          </a:prstGeom>
          <a:noFill/>
          <a:extLst>
            <a:ext uri="{909E8E84-426E-40DD-AFC4-6F175D3DCCD1}">
              <a14:hiddenFill xmlns:a14="http://schemas.microsoft.com/office/drawing/2010/main">
                <a:solidFill>
                  <a:srgbClr val="FFFFFF"/>
                </a:solidFill>
              </a14:hiddenFill>
            </a:ext>
          </a:extLst>
        </p:spPr>
      </p:pic>
      <p:sp>
        <p:nvSpPr>
          <p:cNvPr id="2057" name="Text Box 9">
            <a:extLst>
              <a:ext uri="{FF2B5EF4-FFF2-40B4-BE49-F238E27FC236}">
                <a16:creationId xmlns:a16="http://schemas.microsoft.com/office/drawing/2014/main" id="{6CF702A7-585E-445A-854E-188D3711A13B}"/>
              </a:ext>
            </a:extLst>
          </p:cNvPr>
          <p:cNvSpPr txBox="1">
            <a:spLocks noChangeArrowheads="1"/>
          </p:cNvSpPr>
          <p:nvPr/>
        </p:nvSpPr>
        <p:spPr bwMode="auto">
          <a:xfrm>
            <a:off x="0" y="1747838"/>
            <a:ext cx="1698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1200">
                <a:effectLst/>
                <a:latin typeface="Arial" panose="020B0604020202020204" pitchFamily="34" charset="0"/>
              </a:rPr>
              <a:t>Ellen G White</a:t>
            </a:r>
          </a:p>
          <a:p>
            <a:r>
              <a:rPr lang="pt-BR" altLang="pt-BR" sz="1200">
                <a:effectLst/>
                <a:latin typeface="Arial" panose="020B0604020202020204" pitchFamily="34" charset="0"/>
              </a:rPr>
              <a:t>Pr. Marcelo Carvalho</a:t>
            </a:r>
            <a:endParaRPr lang="pt-BR" altLang="pt-BR">
              <a:effectLst>
                <a:outerShdw blurRad="38100" dist="38100" dir="2700000" algn="tl">
                  <a:srgbClr val="C0C0C0"/>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0040BF39-9395-4662-BE7F-88C08562FD1E}"/>
              </a:ext>
            </a:extLst>
          </p:cNvPr>
          <p:cNvSpPr>
            <a:spLocks noGrp="1"/>
          </p:cNvSpPr>
          <p:nvPr>
            <p:ph type="sldNum" sz="quarter" idx="11"/>
          </p:nvPr>
        </p:nvSpPr>
        <p:spPr/>
        <p:txBody>
          <a:bodyPr/>
          <a:lstStyle/>
          <a:p>
            <a:fld id="{4B32F5A5-1277-4FC3-B091-B3D39052E0A2}" type="slidenum">
              <a:rPr lang="pt-BR" altLang="pt-BR"/>
              <a:pPr/>
              <a:t>10</a:t>
            </a:fld>
            <a:endParaRPr lang="pt-BR" altLang="pt-BR"/>
          </a:p>
        </p:txBody>
      </p:sp>
      <p:sp>
        <p:nvSpPr>
          <p:cNvPr id="38914" name="Rectangle 2">
            <a:extLst>
              <a:ext uri="{FF2B5EF4-FFF2-40B4-BE49-F238E27FC236}">
                <a16:creationId xmlns:a16="http://schemas.microsoft.com/office/drawing/2014/main" id="{82D89AD2-47A8-4E42-BA81-232EE68BBD80}"/>
              </a:ext>
            </a:extLst>
          </p:cNvPr>
          <p:cNvSpPr>
            <a:spLocks noGrp="1" noChangeArrowheads="1"/>
          </p:cNvSpPr>
          <p:nvPr>
            <p:ph type="body" idx="1"/>
          </p:nvPr>
        </p:nvSpPr>
        <p:spPr>
          <a:xfrm>
            <a:off x="34925" y="649288"/>
            <a:ext cx="9109075" cy="6092825"/>
          </a:xfrm>
        </p:spPr>
        <p:txBody>
          <a:bodyPr/>
          <a:lstStyle/>
          <a:p>
            <a:r>
              <a:rPr lang="pt-BR" altLang="pt-BR" sz="3400" b="1">
                <a:effectLst>
                  <a:outerShdw blurRad="38100" dist="38100" dir="2700000" algn="tl">
                    <a:srgbClr val="C0C0C0"/>
                  </a:outerShdw>
                </a:effectLst>
              </a:rPr>
              <a:t>Sabia que os que Lhe pediam auxílio haviam trazido sobre si mesmos a doença; todavia, não Se recusava a curá-los. E quando a virtude provinda de Cristo penetrava nessas pobres almas, sentiam a convicção do pecado, e muitos eram curados de suas enfermidades espirituais, bem como das do corpo. O evangelho possui ainda o mesmo poder, e por que não deveríamos testemunhar hoje idênticos resultados?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1349C257-A324-4FA8-BDA1-A975317BA088}"/>
              </a:ext>
            </a:extLst>
          </p:cNvPr>
          <p:cNvSpPr>
            <a:spLocks noGrp="1"/>
          </p:cNvSpPr>
          <p:nvPr>
            <p:ph type="sldNum" sz="quarter" idx="11"/>
          </p:nvPr>
        </p:nvSpPr>
        <p:spPr/>
        <p:txBody>
          <a:bodyPr/>
          <a:lstStyle/>
          <a:p>
            <a:fld id="{EDB340EC-7006-4DC2-8A50-EB22308E83FE}" type="slidenum">
              <a:rPr lang="pt-BR" altLang="pt-BR"/>
              <a:pPr/>
              <a:t>11</a:t>
            </a:fld>
            <a:endParaRPr lang="pt-BR" altLang="pt-BR"/>
          </a:p>
        </p:txBody>
      </p:sp>
      <p:sp>
        <p:nvSpPr>
          <p:cNvPr id="12290" name="Rectangle 2">
            <a:extLst>
              <a:ext uri="{FF2B5EF4-FFF2-40B4-BE49-F238E27FC236}">
                <a16:creationId xmlns:a16="http://schemas.microsoft.com/office/drawing/2014/main" id="{AF324899-4E25-4AA7-B414-906DEDE7FEAA}"/>
              </a:ext>
            </a:extLst>
          </p:cNvPr>
          <p:cNvSpPr>
            <a:spLocks noGrp="1" noChangeArrowheads="1"/>
          </p:cNvSpPr>
          <p:nvPr>
            <p:ph type="body" idx="1"/>
          </p:nvPr>
        </p:nvSpPr>
        <p:spPr>
          <a:xfrm>
            <a:off x="250825" y="620713"/>
            <a:ext cx="8569325" cy="5905500"/>
          </a:xfrm>
        </p:spPr>
        <p:txBody>
          <a:bodyPr/>
          <a:lstStyle/>
          <a:p>
            <a:pPr algn="ctr">
              <a:lnSpc>
                <a:spcPct val="90000"/>
              </a:lnSpc>
              <a:buFont typeface="Wingdings" panose="05000000000000000000" pitchFamily="2" charset="2"/>
              <a:buNone/>
            </a:pPr>
            <a:r>
              <a:rPr lang="pt-BR" altLang="pt-BR" sz="4400" b="1">
                <a:effectLst>
                  <a:outerShdw blurRad="38100" dist="38100" dir="2700000" algn="tl">
                    <a:srgbClr val="C0C0C0"/>
                  </a:outerShdw>
                </a:effectLst>
                <a:latin typeface="Bookman Old Style" panose="02050604050505020204" pitchFamily="18" charset="0"/>
              </a:rPr>
              <a:t>4. Somos        representantes de Cristo, e por nosso intermédio Ele deseja curar os sofredores. Como podemos afirmar que o dom de cura está presente na igreja hoje. Como ele se manifesta? 23.0</a:t>
            </a:r>
          </a:p>
        </p:txBody>
      </p:sp>
      <p:pic>
        <p:nvPicPr>
          <p:cNvPr id="12292" name="Picture 4" descr="mp">
            <a:extLst>
              <a:ext uri="{FF2B5EF4-FFF2-40B4-BE49-F238E27FC236}">
                <a16:creationId xmlns:a16="http://schemas.microsoft.com/office/drawing/2014/main" id="{4D8A4E67-CB41-401E-9950-B77B41CF27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8538" y="115888"/>
            <a:ext cx="1400175" cy="1050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04A610EB-A008-448C-A6B9-E168D83ED96B}"/>
              </a:ext>
            </a:extLst>
          </p:cNvPr>
          <p:cNvSpPr>
            <a:spLocks noGrp="1"/>
          </p:cNvSpPr>
          <p:nvPr>
            <p:ph type="sldNum" sz="quarter" idx="11"/>
          </p:nvPr>
        </p:nvSpPr>
        <p:spPr/>
        <p:txBody>
          <a:bodyPr/>
          <a:lstStyle/>
          <a:p>
            <a:fld id="{A0015305-34A9-4FB4-B224-C7A8D9467C3F}" type="slidenum">
              <a:rPr lang="pt-BR" altLang="pt-BR"/>
              <a:pPr/>
              <a:t>12</a:t>
            </a:fld>
            <a:endParaRPr lang="pt-BR" altLang="pt-BR"/>
          </a:p>
        </p:txBody>
      </p:sp>
      <p:sp>
        <p:nvSpPr>
          <p:cNvPr id="13314" name="Rectangle 2">
            <a:extLst>
              <a:ext uri="{FF2B5EF4-FFF2-40B4-BE49-F238E27FC236}">
                <a16:creationId xmlns:a16="http://schemas.microsoft.com/office/drawing/2014/main" id="{0D05BA41-AB0B-40C9-A9FA-293C475E36D6}"/>
              </a:ext>
            </a:extLst>
          </p:cNvPr>
          <p:cNvSpPr>
            <a:spLocks noGrp="1" noChangeArrowheads="1"/>
          </p:cNvSpPr>
          <p:nvPr>
            <p:ph type="body" idx="1"/>
          </p:nvPr>
        </p:nvSpPr>
        <p:spPr>
          <a:xfrm>
            <a:off x="457200" y="620713"/>
            <a:ext cx="8229600" cy="5903912"/>
          </a:xfrm>
        </p:spPr>
        <p:txBody>
          <a:bodyPr/>
          <a:lstStyle/>
          <a:p>
            <a:r>
              <a:rPr lang="pt-BR" altLang="pt-BR" sz="4800" b="1">
                <a:effectLst>
                  <a:outerShdw blurRad="38100" dist="38100" dir="2700000" algn="tl">
                    <a:srgbClr val="C0C0C0"/>
                  </a:outerShdw>
                </a:effectLst>
              </a:rPr>
              <a:t>Cristo sente as misérias de todo sofredor. Quando os espíritos maus arruínam o organismo humano, Cristo sente essa ruína. Quando a febre consome a corrente vital, Ele sente a agonia.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83F2C1B0-4E9A-418A-AD6D-1AAF7DEEADC0}"/>
              </a:ext>
            </a:extLst>
          </p:cNvPr>
          <p:cNvSpPr>
            <a:spLocks noGrp="1"/>
          </p:cNvSpPr>
          <p:nvPr>
            <p:ph type="sldNum" sz="quarter" idx="11"/>
          </p:nvPr>
        </p:nvSpPr>
        <p:spPr/>
        <p:txBody>
          <a:bodyPr/>
          <a:lstStyle/>
          <a:p>
            <a:fld id="{7A3AB161-1F9D-4FB9-9C09-62CBCA3A8FF2}" type="slidenum">
              <a:rPr lang="pt-BR" altLang="pt-BR"/>
              <a:pPr/>
              <a:t>13</a:t>
            </a:fld>
            <a:endParaRPr lang="pt-BR" altLang="pt-BR"/>
          </a:p>
        </p:txBody>
      </p:sp>
      <p:sp>
        <p:nvSpPr>
          <p:cNvPr id="39938" name="Rectangle 2">
            <a:extLst>
              <a:ext uri="{FF2B5EF4-FFF2-40B4-BE49-F238E27FC236}">
                <a16:creationId xmlns:a16="http://schemas.microsoft.com/office/drawing/2014/main" id="{8E40E003-7AD4-4CA6-8EC8-D36F64988A24}"/>
              </a:ext>
            </a:extLst>
          </p:cNvPr>
          <p:cNvSpPr>
            <a:spLocks noGrp="1" noChangeArrowheads="1"/>
          </p:cNvSpPr>
          <p:nvPr>
            <p:ph type="body" idx="1"/>
          </p:nvPr>
        </p:nvSpPr>
        <p:spPr>
          <a:xfrm>
            <a:off x="457200" y="476250"/>
            <a:ext cx="8229600" cy="5903913"/>
          </a:xfrm>
        </p:spPr>
        <p:txBody>
          <a:bodyPr/>
          <a:lstStyle/>
          <a:p>
            <a:r>
              <a:rPr lang="pt-BR" altLang="pt-BR" sz="4400" b="1">
                <a:effectLst>
                  <a:outerShdw blurRad="38100" dist="38100" dir="2700000" algn="tl">
                    <a:srgbClr val="C0C0C0"/>
                  </a:outerShdw>
                </a:effectLst>
              </a:rPr>
              <a:t>E está tão disposto a curar o enfermo hoje, como quando Se achava em pessoa na Terra. Os servos de Cristo são Seus representantes, instrumentos pelos quais opera. Ele deseja, por intermédio dos mesmos, exercer Seu poder de curar.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91417FBE-0EAF-436F-BA77-598D34668A56}"/>
              </a:ext>
            </a:extLst>
          </p:cNvPr>
          <p:cNvSpPr>
            <a:spLocks noGrp="1"/>
          </p:cNvSpPr>
          <p:nvPr>
            <p:ph type="sldNum" sz="quarter" idx="11"/>
          </p:nvPr>
        </p:nvSpPr>
        <p:spPr/>
        <p:txBody>
          <a:bodyPr/>
          <a:lstStyle/>
          <a:p>
            <a:fld id="{7734B07F-194B-4F13-A01E-7F9493136791}" type="slidenum">
              <a:rPr lang="pt-BR" altLang="pt-BR"/>
              <a:pPr/>
              <a:t>14</a:t>
            </a:fld>
            <a:endParaRPr lang="pt-BR" altLang="pt-BR"/>
          </a:p>
        </p:txBody>
      </p:sp>
      <p:sp>
        <p:nvSpPr>
          <p:cNvPr id="14338" name="Rectangle 2">
            <a:extLst>
              <a:ext uri="{FF2B5EF4-FFF2-40B4-BE49-F238E27FC236}">
                <a16:creationId xmlns:a16="http://schemas.microsoft.com/office/drawing/2014/main" id="{98DDD53B-EFE4-4AC9-AE34-E474EB5CBC4B}"/>
              </a:ext>
            </a:extLst>
          </p:cNvPr>
          <p:cNvSpPr>
            <a:spLocks noGrp="1" noChangeArrowheads="1"/>
          </p:cNvSpPr>
          <p:nvPr>
            <p:ph type="body" idx="1"/>
          </p:nvPr>
        </p:nvSpPr>
        <p:spPr>
          <a:xfrm>
            <a:off x="250825" y="692150"/>
            <a:ext cx="8642350" cy="6165850"/>
          </a:xfrm>
        </p:spPr>
        <p:txBody>
          <a:bodyPr/>
          <a:lstStyle/>
          <a:p>
            <a:pPr algn="ctr">
              <a:lnSpc>
                <a:spcPct val="90000"/>
              </a:lnSpc>
              <a:buFont typeface="Wingdings" panose="05000000000000000000" pitchFamily="2" charset="2"/>
              <a:buNone/>
            </a:pPr>
            <a:r>
              <a:rPr lang="pt-BR" altLang="pt-BR" sz="4800" b="1">
                <a:effectLst>
                  <a:outerShdw blurRad="38100" dist="38100" dir="2700000" algn="tl">
                    <a:srgbClr val="C0C0C0"/>
                  </a:outerShdw>
                </a:effectLst>
                <a:latin typeface="Bookman Old Style" panose="02050604050505020204" pitchFamily="18" charset="0"/>
              </a:rPr>
              <a:t>5. Cristo, mesmo    Criador, Rei do Universo, compadeceu-Se de nossas fraquezas, tomando nossas dores. Como tal exemplo deve afetar nosso relacionamento com os outros? 23.2</a:t>
            </a:r>
          </a:p>
        </p:txBody>
      </p:sp>
      <p:pic>
        <p:nvPicPr>
          <p:cNvPr id="14340" name="Picture 4" descr="mp">
            <a:extLst>
              <a:ext uri="{FF2B5EF4-FFF2-40B4-BE49-F238E27FC236}">
                <a16:creationId xmlns:a16="http://schemas.microsoft.com/office/drawing/2014/main" id="{920FE817-AD14-402B-BCC0-D3C08BF9D1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000" y="115888"/>
            <a:ext cx="1400175" cy="1050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4C969764-0ACF-4357-BBF0-1CF7C846678D}"/>
              </a:ext>
            </a:extLst>
          </p:cNvPr>
          <p:cNvSpPr>
            <a:spLocks noGrp="1"/>
          </p:cNvSpPr>
          <p:nvPr>
            <p:ph type="sldNum" sz="quarter" idx="11"/>
          </p:nvPr>
        </p:nvSpPr>
        <p:spPr/>
        <p:txBody>
          <a:bodyPr/>
          <a:lstStyle/>
          <a:p>
            <a:fld id="{2AE1BDCC-D303-4B4A-B0DB-20D02FF4AD66}" type="slidenum">
              <a:rPr lang="pt-BR" altLang="pt-BR"/>
              <a:pPr/>
              <a:t>15</a:t>
            </a:fld>
            <a:endParaRPr lang="pt-BR" altLang="pt-BR"/>
          </a:p>
        </p:txBody>
      </p:sp>
      <p:sp>
        <p:nvSpPr>
          <p:cNvPr id="15362" name="Rectangle 2">
            <a:extLst>
              <a:ext uri="{FF2B5EF4-FFF2-40B4-BE49-F238E27FC236}">
                <a16:creationId xmlns:a16="http://schemas.microsoft.com/office/drawing/2014/main" id="{096DB28C-5E85-4C84-A8C5-A13419431DA5}"/>
              </a:ext>
            </a:extLst>
          </p:cNvPr>
          <p:cNvSpPr>
            <a:spLocks noGrp="1" noChangeArrowheads="1"/>
          </p:cNvSpPr>
          <p:nvPr>
            <p:ph type="body" idx="1"/>
          </p:nvPr>
        </p:nvSpPr>
        <p:spPr>
          <a:xfrm>
            <a:off x="107950" y="765175"/>
            <a:ext cx="8964613" cy="5688013"/>
          </a:xfrm>
        </p:spPr>
        <p:txBody>
          <a:bodyPr/>
          <a:lstStyle/>
          <a:p>
            <a:r>
              <a:rPr lang="pt-BR" altLang="pt-BR" sz="4000" b="1">
                <a:effectLst>
                  <a:outerShdw blurRad="38100" dist="38100" dir="2700000" algn="tl">
                    <a:srgbClr val="C0C0C0"/>
                  </a:outerShdw>
                </a:effectLst>
              </a:rPr>
              <a:t>Cristo somente teve experiência de todas as tristezas e tentações que recaem sobre os seres humanos. Jamais outro nascido de mulher foi tão terrivelmente assediado pela tentação; jamais outro suportou fardo tão pesado dos pecados e das dores do mundo.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CCCD423C-BC9A-4EB7-AABE-9120280EF5A9}"/>
              </a:ext>
            </a:extLst>
          </p:cNvPr>
          <p:cNvSpPr>
            <a:spLocks noGrp="1"/>
          </p:cNvSpPr>
          <p:nvPr>
            <p:ph type="sldNum" sz="quarter" idx="11"/>
          </p:nvPr>
        </p:nvSpPr>
        <p:spPr/>
        <p:txBody>
          <a:bodyPr/>
          <a:lstStyle/>
          <a:p>
            <a:fld id="{293B3A73-7DBA-430E-AFC4-1C0D4BE97F93}" type="slidenum">
              <a:rPr lang="pt-BR" altLang="pt-BR"/>
              <a:pPr/>
              <a:t>16</a:t>
            </a:fld>
            <a:endParaRPr lang="pt-BR" altLang="pt-BR"/>
          </a:p>
        </p:txBody>
      </p:sp>
      <p:sp>
        <p:nvSpPr>
          <p:cNvPr id="40962" name="Rectangle 2">
            <a:extLst>
              <a:ext uri="{FF2B5EF4-FFF2-40B4-BE49-F238E27FC236}">
                <a16:creationId xmlns:a16="http://schemas.microsoft.com/office/drawing/2014/main" id="{FBD01A72-38E2-4667-8C3E-AC10AE29DBD0}"/>
              </a:ext>
            </a:extLst>
          </p:cNvPr>
          <p:cNvSpPr>
            <a:spLocks noGrp="1" noChangeArrowheads="1"/>
          </p:cNvSpPr>
          <p:nvPr>
            <p:ph type="body" idx="1"/>
          </p:nvPr>
        </p:nvSpPr>
        <p:spPr>
          <a:xfrm>
            <a:off x="457200" y="765175"/>
            <a:ext cx="8229600" cy="5616575"/>
          </a:xfrm>
        </p:spPr>
        <p:txBody>
          <a:bodyPr/>
          <a:lstStyle/>
          <a:p>
            <a:r>
              <a:rPr lang="pt-BR" altLang="pt-BR" sz="4000" b="1">
                <a:effectLst>
                  <a:outerShdw blurRad="38100" dist="38100" dir="2700000" algn="tl">
                    <a:srgbClr val="C0C0C0"/>
                  </a:outerShdw>
                </a:effectLst>
              </a:rPr>
              <a:t>Nunca houve outro cujas simpatias fossem tão amplas e ternas. Como participante em todas as experiências da humanidade, Ele poderia não somente condoer-Se dos que se acham sobrecarregados, tentados e em lutas, mas partilhar-lhes os sofrimentos.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13517CEC-6133-4731-A3BC-61B87C3F4525}"/>
              </a:ext>
            </a:extLst>
          </p:cNvPr>
          <p:cNvSpPr>
            <a:spLocks noGrp="1"/>
          </p:cNvSpPr>
          <p:nvPr>
            <p:ph type="sldNum" sz="quarter" idx="11"/>
          </p:nvPr>
        </p:nvSpPr>
        <p:spPr/>
        <p:txBody>
          <a:bodyPr/>
          <a:lstStyle/>
          <a:p>
            <a:fld id="{253E8299-22B7-4A95-ADCB-5EEAD8C392C5}" type="slidenum">
              <a:rPr lang="pt-BR" altLang="pt-BR"/>
              <a:pPr/>
              <a:t>17</a:t>
            </a:fld>
            <a:endParaRPr lang="pt-BR" altLang="pt-BR"/>
          </a:p>
        </p:txBody>
      </p:sp>
      <p:sp>
        <p:nvSpPr>
          <p:cNvPr id="16386" name="Rectangle 2">
            <a:extLst>
              <a:ext uri="{FF2B5EF4-FFF2-40B4-BE49-F238E27FC236}">
                <a16:creationId xmlns:a16="http://schemas.microsoft.com/office/drawing/2014/main" id="{EF38CCA2-CDB0-49EF-A7E9-A0DCC508C1D5}"/>
              </a:ext>
            </a:extLst>
          </p:cNvPr>
          <p:cNvSpPr>
            <a:spLocks noGrp="1" noChangeArrowheads="1"/>
          </p:cNvSpPr>
          <p:nvPr>
            <p:ph type="body" idx="1"/>
          </p:nvPr>
        </p:nvSpPr>
        <p:spPr>
          <a:xfrm>
            <a:off x="250825" y="692150"/>
            <a:ext cx="8642350" cy="5832475"/>
          </a:xfrm>
        </p:spPr>
        <p:txBody>
          <a:bodyPr/>
          <a:lstStyle/>
          <a:p>
            <a:pPr algn="ctr">
              <a:buFont typeface="Wingdings" panose="05000000000000000000" pitchFamily="2" charset="2"/>
              <a:buNone/>
            </a:pPr>
            <a:r>
              <a:rPr lang="pt-BR" altLang="pt-BR" sz="6000" b="1">
                <a:effectLst>
                  <a:outerShdw blurRad="38100" dist="38100" dir="2700000" algn="tl">
                    <a:srgbClr val="C0C0C0"/>
                  </a:outerShdw>
                </a:effectLst>
                <a:latin typeface="Bookman Old Style" panose="02050604050505020204" pitchFamily="18" charset="0"/>
              </a:rPr>
              <a:t>6. O que       podemos fazer para desenvolver em nós a mesma compaixão e simpatia de Cristo pelo mundo? 24.1</a:t>
            </a:r>
          </a:p>
        </p:txBody>
      </p:sp>
      <p:pic>
        <p:nvPicPr>
          <p:cNvPr id="16388" name="Picture 4" descr="mp">
            <a:extLst>
              <a:ext uri="{FF2B5EF4-FFF2-40B4-BE49-F238E27FC236}">
                <a16:creationId xmlns:a16="http://schemas.microsoft.com/office/drawing/2014/main" id="{0937A47D-9C89-4F25-9793-C089D95C42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8538" y="115888"/>
            <a:ext cx="1400175" cy="1050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9017DF14-9451-4E44-86B1-C9876CCAD510}"/>
              </a:ext>
            </a:extLst>
          </p:cNvPr>
          <p:cNvSpPr>
            <a:spLocks noGrp="1"/>
          </p:cNvSpPr>
          <p:nvPr>
            <p:ph type="sldNum" sz="quarter" idx="11"/>
          </p:nvPr>
        </p:nvSpPr>
        <p:spPr/>
        <p:txBody>
          <a:bodyPr/>
          <a:lstStyle/>
          <a:p>
            <a:fld id="{75675893-0B39-46A8-802B-BDD826760CD7}" type="slidenum">
              <a:rPr lang="pt-BR" altLang="pt-BR"/>
              <a:pPr/>
              <a:t>18</a:t>
            </a:fld>
            <a:endParaRPr lang="pt-BR" altLang="pt-BR"/>
          </a:p>
        </p:txBody>
      </p:sp>
      <p:sp>
        <p:nvSpPr>
          <p:cNvPr id="17410" name="Rectangle 2">
            <a:extLst>
              <a:ext uri="{FF2B5EF4-FFF2-40B4-BE49-F238E27FC236}">
                <a16:creationId xmlns:a16="http://schemas.microsoft.com/office/drawing/2014/main" id="{82642A90-D337-4C5D-8F85-409572B7362B}"/>
              </a:ext>
            </a:extLst>
          </p:cNvPr>
          <p:cNvSpPr>
            <a:spLocks noGrp="1" noChangeArrowheads="1"/>
          </p:cNvSpPr>
          <p:nvPr>
            <p:ph type="body" idx="1"/>
          </p:nvPr>
        </p:nvSpPr>
        <p:spPr>
          <a:xfrm>
            <a:off x="457200" y="765175"/>
            <a:ext cx="8229600" cy="6092825"/>
          </a:xfrm>
        </p:spPr>
        <p:txBody>
          <a:bodyPr/>
          <a:lstStyle/>
          <a:p>
            <a:r>
              <a:rPr lang="pt-BR" altLang="pt-BR" sz="4800" b="1">
                <a:effectLst>
                  <a:outerShdw blurRad="38100" dist="38100" dir="2700000" algn="tl">
                    <a:srgbClr val="C0C0C0"/>
                  </a:outerShdw>
                </a:effectLst>
              </a:rPr>
              <a:t>A terna simpatia de nosso Salvador foi despertada em favor da humanidade caída e sofredora. Se desejais ser Seus seguidores, deveis cultivar a compaixão e a simpatia.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9C33C5B7-5584-49D9-8824-321000E1410A}"/>
              </a:ext>
            </a:extLst>
          </p:cNvPr>
          <p:cNvSpPr>
            <a:spLocks noGrp="1"/>
          </p:cNvSpPr>
          <p:nvPr>
            <p:ph type="sldNum" sz="quarter" idx="11"/>
          </p:nvPr>
        </p:nvSpPr>
        <p:spPr/>
        <p:txBody>
          <a:bodyPr/>
          <a:lstStyle/>
          <a:p>
            <a:fld id="{3A595C42-382D-4BC5-B860-10ECA5BD9268}" type="slidenum">
              <a:rPr lang="pt-BR" altLang="pt-BR"/>
              <a:pPr/>
              <a:t>19</a:t>
            </a:fld>
            <a:endParaRPr lang="pt-BR" altLang="pt-BR"/>
          </a:p>
        </p:txBody>
      </p:sp>
      <p:sp>
        <p:nvSpPr>
          <p:cNvPr id="41986" name="Rectangle 2">
            <a:extLst>
              <a:ext uri="{FF2B5EF4-FFF2-40B4-BE49-F238E27FC236}">
                <a16:creationId xmlns:a16="http://schemas.microsoft.com/office/drawing/2014/main" id="{C6D7A039-87B9-4FB9-9942-CC12688A6859}"/>
              </a:ext>
            </a:extLst>
          </p:cNvPr>
          <p:cNvSpPr>
            <a:spLocks noGrp="1" noChangeArrowheads="1"/>
          </p:cNvSpPr>
          <p:nvPr>
            <p:ph type="body" idx="1"/>
          </p:nvPr>
        </p:nvSpPr>
        <p:spPr>
          <a:xfrm>
            <a:off x="457200" y="692150"/>
            <a:ext cx="8229600" cy="5689600"/>
          </a:xfrm>
        </p:spPr>
        <p:txBody>
          <a:bodyPr/>
          <a:lstStyle/>
          <a:p>
            <a:r>
              <a:rPr lang="pt-BR" altLang="pt-BR" sz="4400" b="1">
                <a:effectLst>
                  <a:outerShdw blurRad="38100" dist="38100" dir="2700000" algn="tl">
                    <a:srgbClr val="C0C0C0"/>
                  </a:outerShdw>
                </a:effectLst>
              </a:rPr>
              <a:t>A indiferença para com os infortúnios humanos deve ceder lugar ao vivo interesse pelos sofrimentos dos outros. As viúvas, os órfãos, os enfermos e os que estão a perecer, sempre necessitarão de auxílio.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FB8269B-67F0-4E2F-A5D5-87A3879E7B4E}"/>
              </a:ext>
            </a:extLst>
          </p:cNvPr>
          <p:cNvSpPr>
            <a:spLocks noGrp="1" noChangeArrowheads="1"/>
          </p:cNvSpPr>
          <p:nvPr>
            <p:ph type="ctrTitle"/>
          </p:nvPr>
        </p:nvSpPr>
        <p:spPr/>
        <p:txBody>
          <a:bodyPr/>
          <a:lstStyle/>
          <a:p>
            <a:r>
              <a:rPr lang="pt-BR" altLang="pt-BR" sz="5400" b="1">
                <a:effectLst>
                  <a:outerShdw blurRad="38100" dist="38100" dir="2700000" algn="tl">
                    <a:srgbClr val="C0C0C0"/>
                  </a:outerShdw>
                </a:effectLst>
                <a:latin typeface="Arial Rounded MT Bold" panose="020F0704030504030204" pitchFamily="34" charset="0"/>
              </a:rPr>
              <a:t>Mateus 25. 40-45</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97163D8B-F35F-416D-9106-E7B24FD574DE}"/>
              </a:ext>
            </a:extLst>
          </p:cNvPr>
          <p:cNvSpPr>
            <a:spLocks noGrp="1"/>
          </p:cNvSpPr>
          <p:nvPr>
            <p:ph type="sldNum" sz="quarter" idx="11"/>
          </p:nvPr>
        </p:nvSpPr>
        <p:spPr/>
        <p:txBody>
          <a:bodyPr/>
          <a:lstStyle/>
          <a:p>
            <a:fld id="{3799A509-0128-4AAD-A8F8-CC1156401BD4}" type="slidenum">
              <a:rPr lang="pt-BR" altLang="pt-BR"/>
              <a:pPr/>
              <a:t>20</a:t>
            </a:fld>
            <a:endParaRPr lang="pt-BR" altLang="pt-BR"/>
          </a:p>
        </p:txBody>
      </p:sp>
      <p:sp>
        <p:nvSpPr>
          <p:cNvPr id="18434" name="Rectangle 2">
            <a:extLst>
              <a:ext uri="{FF2B5EF4-FFF2-40B4-BE49-F238E27FC236}">
                <a16:creationId xmlns:a16="http://schemas.microsoft.com/office/drawing/2014/main" id="{6A8CFD2F-4265-4CCD-A924-8A66C374C156}"/>
              </a:ext>
            </a:extLst>
          </p:cNvPr>
          <p:cNvSpPr>
            <a:spLocks noGrp="1" noChangeArrowheads="1"/>
          </p:cNvSpPr>
          <p:nvPr>
            <p:ph type="body" idx="1"/>
          </p:nvPr>
        </p:nvSpPr>
        <p:spPr>
          <a:xfrm>
            <a:off x="0" y="549275"/>
            <a:ext cx="9144000" cy="6165850"/>
          </a:xfrm>
        </p:spPr>
        <p:txBody>
          <a:bodyPr/>
          <a:lstStyle/>
          <a:p>
            <a:pPr algn="ctr">
              <a:buFont typeface="Wingdings" panose="05000000000000000000" pitchFamily="2" charset="2"/>
              <a:buNone/>
            </a:pPr>
            <a:r>
              <a:rPr lang="pt-BR" altLang="pt-BR" sz="5800" b="1">
                <a:effectLst>
                  <a:outerShdw blurRad="38100" dist="38100" dir="2700000" algn="tl">
                    <a:srgbClr val="C0C0C0"/>
                  </a:outerShdw>
                </a:effectLst>
                <a:latin typeface="Bookman Old Style" panose="02050604050505020204" pitchFamily="18" charset="0"/>
              </a:rPr>
              <a:t>7. Por que a indiferença para com o sofrimento de uma pessoa representa um obstáculo para apresentar Jesus a ela? 24.1</a:t>
            </a:r>
          </a:p>
        </p:txBody>
      </p:sp>
      <p:pic>
        <p:nvPicPr>
          <p:cNvPr id="18436" name="Picture 4" descr="mp">
            <a:extLst>
              <a:ext uri="{FF2B5EF4-FFF2-40B4-BE49-F238E27FC236}">
                <a16:creationId xmlns:a16="http://schemas.microsoft.com/office/drawing/2014/main" id="{E656E467-578E-4517-9106-57A65A42F1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8538" y="115888"/>
            <a:ext cx="1400175" cy="1050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696AA80E-CF60-42FB-9FB9-4F1DEDF2940A}"/>
              </a:ext>
            </a:extLst>
          </p:cNvPr>
          <p:cNvSpPr>
            <a:spLocks noGrp="1"/>
          </p:cNvSpPr>
          <p:nvPr>
            <p:ph type="sldNum" sz="quarter" idx="11"/>
          </p:nvPr>
        </p:nvSpPr>
        <p:spPr/>
        <p:txBody>
          <a:bodyPr/>
          <a:lstStyle/>
          <a:p>
            <a:fld id="{EAE9E17F-0389-4B4E-9931-F79511D65A9E}" type="slidenum">
              <a:rPr lang="pt-BR" altLang="pt-BR"/>
              <a:pPr/>
              <a:t>21</a:t>
            </a:fld>
            <a:endParaRPr lang="pt-BR" altLang="pt-BR"/>
          </a:p>
        </p:txBody>
      </p:sp>
      <p:sp>
        <p:nvSpPr>
          <p:cNvPr id="19458" name="Rectangle 2">
            <a:extLst>
              <a:ext uri="{FF2B5EF4-FFF2-40B4-BE49-F238E27FC236}">
                <a16:creationId xmlns:a16="http://schemas.microsoft.com/office/drawing/2014/main" id="{4B9A70BE-BD57-409A-9911-2009CF454F6D}"/>
              </a:ext>
            </a:extLst>
          </p:cNvPr>
          <p:cNvSpPr>
            <a:spLocks noGrp="1" noChangeArrowheads="1"/>
          </p:cNvSpPr>
          <p:nvPr>
            <p:ph type="body" idx="1"/>
          </p:nvPr>
        </p:nvSpPr>
        <p:spPr>
          <a:xfrm>
            <a:off x="250825" y="620713"/>
            <a:ext cx="8686800" cy="6165850"/>
          </a:xfrm>
        </p:spPr>
        <p:txBody>
          <a:bodyPr/>
          <a:lstStyle/>
          <a:p>
            <a:r>
              <a:rPr lang="pt-BR" altLang="pt-BR" sz="4400" b="1">
                <a:effectLst>
                  <a:outerShdw blurRad="38100" dist="38100" dir="2700000" algn="tl">
                    <a:srgbClr val="C0C0C0"/>
                  </a:outerShdw>
                </a:effectLst>
              </a:rPr>
              <a:t>Eis uma oportunidade para proclamar o evangelho - para exaltar Jesus, a esperança e consolação de todos os homens. Quando o sofrimento do corpo é aliviado, abre-se o coração, e podeis derramar nele o bálsamo celestial.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FC7D104D-9845-4304-96DF-4A1CB8C74BE1}"/>
              </a:ext>
            </a:extLst>
          </p:cNvPr>
          <p:cNvSpPr>
            <a:spLocks noGrp="1"/>
          </p:cNvSpPr>
          <p:nvPr>
            <p:ph type="sldNum" sz="quarter" idx="11"/>
          </p:nvPr>
        </p:nvSpPr>
        <p:spPr/>
        <p:txBody>
          <a:bodyPr/>
          <a:lstStyle/>
          <a:p>
            <a:fld id="{CA9CEACE-1EC6-42EB-8E17-178136613E63}" type="slidenum">
              <a:rPr lang="pt-BR" altLang="pt-BR"/>
              <a:pPr/>
              <a:t>22</a:t>
            </a:fld>
            <a:endParaRPr lang="pt-BR" altLang="pt-BR"/>
          </a:p>
        </p:txBody>
      </p:sp>
      <p:sp>
        <p:nvSpPr>
          <p:cNvPr id="43010" name="Rectangle 2">
            <a:extLst>
              <a:ext uri="{FF2B5EF4-FFF2-40B4-BE49-F238E27FC236}">
                <a16:creationId xmlns:a16="http://schemas.microsoft.com/office/drawing/2014/main" id="{134103B8-689E-4547-B13A-BABDD675615D}"/>
              </a:ext>
            </a:extLst>
          </p:cNvPr>
          <p:cNvSpPr>
            <a:spLocks noGrp="1" noChangeArrowheads="1"/>
          </p:cNvSpPr>
          <p:nvPr>
            <p:ph type="body" idx="1"/>
          </p:nvPr>
        </p:nvSpPr>
        <p:spPr>
          <a:xfrm>
            <a:off x="457200" y="765175"/>
            <a:ext cx="8229600" cy="5616575"/>
          </a:xfrm>
        </p:spPr>
        <p:txBody>
          <a:bodyPr/>
          <a:lstStyle/>
          <a:p>
            <a:r>
              <a:rPr lang="pt-BR" altLang="pt-BR" sz="4800" b="1">
                <a:effectLst>
                  <a:outerShdw blurRad="38100" dist="38100" dir="2700000" algn="tl">
                    <a:srgbClr val="C0C0C0"/>
                  </a:outerShdw>
                </a:effectLst>
              </a:rPr>
              <a:t>Se estais olhando para Jesus, e dEle tirando conhecimento, força e graça, podeis comunicar a outros a Sua consolação, pois o Consolador está convosco.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CDE6E5DB-48D8-4CE0-B9B1-ECE93A354050}"/>
              </a:ext>
            </a:extLst>
          </p:cNvPr>
          <p:cNvSpPr>
            <a:spLocks noGrp="1"/>
          </p:cNvSpPr>
          <p:nvPr>
            <p:ph type="sldNum" sz="quarter" idx="11"/>
          </p:nvPr>
        </p:nvSpPr>
        <p:spPr/>
        <p:txBody>
          <a:bodyPr/>
          <a:lstStyle/>
          <a:p>
            <a:fld id="{D88F472F-45E8-475D-9103-263A0141417C}" type="slidenum">
              <a:rPr lang="pt-BR" altLang="pt-BR"/>
              <a:pPr/>
              <a:t>23</a:t>
            </a:fld>
            <a:endParaRPr lang="pt-BR" altLang="pt-BR"/>
          </a:p>
        </p:txBody>
      </p:sp>
      <p:sp>
        <p:nvSpPr>
          <p:cNvPr id="20482" name="Rectangle 2">
            <a:extLst>
              <a:ext uri="{FF2B5EF4-FFF2-40B4-BE49-F238E27FC236}">
                <a16:creationId xmlns:a16="http://schemas.microsoft.com/office/drawing/2014/main" id="{527A1C75-F2CC-4C5A-A286-626473968DD8}"/>
              </a:ext>
            </a:extLst>
          </p:cNvPr>
          <p:cNvSpPr>
            <a:spLocks noGrp="1" noChangeArrowheads="1"/>
          </p:cNvSpPr>
          <p:nvPr>
            <p:ph type="body" idx="1"/>
          </p:nvPr>
        </p:nvSpPr>
        <p:spPr>
          <a:xfrm>
            <a:off x="0" y="431800"/>
            <a:ext cx="9144000" cy="6426200"/>
          </a:xfrm>
        </p:spPr>
        <p:txBody>
          <a:bodyPr/>
          <a:lstStyle/>
          <a:p>
            <a:pPr algn="ctr">
              <a:lnSpc>
                <a:spcPct val="90000"/>
              </a:lnSpc>
              <a:buFont typeface="Wingdings" panose="05000000000000000000" pitchFamily="2" charset="2"/>
              <a:buNone/>
            </a:pPr>
            <a:r>
              <a:rPr lang="pt-BR" altLang="pt-BR" sz="5200" b="1">
                <a:effectLst>
                  <a:outerShdw blurRad="38100" dist="38100" dir="2700000" algn="tl">
                    <a:srgbClr val="C0C0C0"/>
                  </a:outerShdw>
                </a:effectLst>
                <a:latin typeface="Bookman Old Style" panose="02050604050505020204" pitchFamily="18" charset="0"/>
              </a:rPr>
              <a:t>8. Por que é           comum nos incomodarmos com a existência de tantos necessitados? O que, geralmente, está por detrás desse sentimento? 24.1</a:t>
            </a:r>
          </a:p>
        </p:txBody>
      </p:sp>
      <p:pic>
        <p:nvPicPr>
          <p:cNvPr id="20484" name="Picture 4" descr="mp">
            <a:extLst>
              <a:ext uri="{FF2B5EF4-FFF2-40B4-BE49-F238E27FC236}">
                <a16:creationId xmlns:a16="http://schemas.microsoft.com/office/drawing/2014/main" id="{1168C414-2B8A-4199-8F58-16CCF73A3F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8538" y="115888"/>
            <a:ext cx="1400175" cy="1050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2A6358F5-BF7E-4CB4-A5C0-F5F0ADD45026}"/>
              </a:ext>
            </a:extLst>
          </p:cNvPr>
          <p:cNvSpPr>
            <a:spLocks noGrp="1"/>
          </p:cNvSpPr>
          <p:nvPr>
            <p:ph type="sldNum" sz="quarter" idx="11"/>
          </p:nvPr>
        </p:nvSpPr>
        <p:spPr/>
        <p:txBody>
          <a:bodyPr/>
          <a:lstStyle/>
          <a:p>
            <a:fld id="{2DD19682-1D3F-4B8D-B9CA-84302D23B10A}" type="slidenum">
              <a:rPr lang="pt-BR" altLang="pt-BR"/>
              <a:pPr/>
              <a:t>24</a:t>
            </a:fld>
            <a:endParaRPr lang="pt-BR" altLang="pt-BR"/>
          </a:p>
        </p:txBody>
      </p:sp>
      <p:sp>
        <p:nvSpPr>
          <p:cNvPr id="21506" name="Rectangle 2">
            <a:extLst>
              <a:ext uri="{FF2B5EF4-FFF2-40B4-BE49-F238E27FC236}">
                <a16:creationId xmlns:a16="http://schemas.microsoft.com/office/drawing/2014/main" id="{16F40BCB-64A9-442C-BE6F-9113C04C8C37}"/>
              </a:ext>
            </a:extLst>
          </p:cNvPr>
          <p:cNvSpPr>
            <a:spLocks noGrp="1" noChangeArrowheads="1"/>
          </p:cNvSpPr>
          <p:nvPr>
            <p:ph type="body" idx="1"/>
          </p:nvPr>
        </p:nvSpPr>
        <p:spPr/>
        <p:txBody>
          <a:bodyPr/>
          <a:lstStyle/>
          <a:p>
            <a:r>
              <a:rPr lang="pt-BR" altLang="pt-BR" sz="12900" b="1">
                <a:effectLst>
                  <a:outerShdw blurRad="38100" dist="38100" dir="2700000" algn="tl">
                    <a:srgbClr val="C0C0C0"/>
                  </a:outerShdw>
                </a:effectLst>
              </a:rPr>
              <a:t>Egoísmo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76F6AEB4-ADC1-4910-B8B6-6C11FDC6CE73}"/>
              </a:ext>
            </a:extLst>
          </p:cNvPr>
          <p:cNvSpPr>
            <a:spLocks noGrp="1"/>
          </p:cNvSpPr>
          <p:nvPr>
            <p:ph type="sldNum" sz="quarter" idx="11"/>
          </p:nvPr>
        </p:nvSpPr>
        <p:spPr/>
        <p:txBody>
          <a:bodyPr/>
          <a:lstStyle/>
          <a:p>
            <a:fld id="{98B10DDD-6313-43DD-80F8-6F79EC613C1E}" type="slidenum">
              <a:rPr lang="pt-BR" altLang="pt-BR"/>
              <a:pPr/>
              <a:t>25</a:t>
            </a:fld>
            <a:endParaRPr lang="pt-BR" altLang="pt-BR"/>
          </a:p>
        </p:txBody>
      </p:sp>
      <p:sp>
        <p:nvSpPr>
          <p:cNvPr id="22530" name="Rectangle 2">
            <a:extLst>
              <a:ext uri="{FF2B5EF4-FFF2-40B4-BE49-F238E27FC236}">
                <a16:creationId xmlns:a16="http://schemas.microsoft.com/office/drawing/2014/main" id="{4C1CFB56-DA93-440C-8F49-1EE77EE93A5F}"/>
              </a:ext>
            </a:extLst>
          </p:cNvPr>
          <p:cNvSpPr>
            <a:spLocks noGrp="1" noChangeArrowheads="1"/>
          </p:cNvSpPr>
          <p:nvPr>
            <p:ph type="body" idx="1"/>
          </p:nvPr>
        </p:nvSpPr>
        <p:spPr>
          <a:xfrm>
            <a:off x="-107950" y="504825"/>
            <a:ext cx="9144000" cy="6308725"/>
          </a:xfrm>
          <a:effectLst>
            <a:outerShdw dist="35921" dir="2700000" algn="ctr" rotWithShape="0">
              <a:schemeClr val="bg2">
                <a:alpha val="50000"/>
              </a:schemeClr>
            </a:outerShdw>
          </a:effectLst>
        </p:spPr>
        <p:txBody>
          <a:bodyPr/>
          <a:lstStyle/>
          <a:p>
            <a:pPr algn="ctr">
              <a:buFont typeface="Wingdings" panose="05000000000000000000" pitchFamily="2" charset="2"/>
              <a:buNone/>
            </a:pPr>
            <a:r>
              <a:rPr lang="pt-BR" altLang="pt-BR" sz="4800" b="1">
                <a:solidFill>
                  <a:schemeClr val="bg1"/>
                </a:solidFill>
                <a:effectLst>
                  <a:outerShdw blurRad="38100" dist="38100" dir="2700000" algn="tl">
                    <a:srgbClr val="000000"/>
                  </a:outerShdw>
                </a:effectLst>
                <a:latin typeface="Georgia" panose="02040502050405020303" pitchFamily="18" charset="0"/>
              </a:rPr>
              <a:t>Cristo partilha de nossos sentimentos quando sentimos dor. Ele próprio é tocado com o que nos acontece nesse mundo.  A todos Ele amou, com todos Ele foi compassivo, a todos quer salvar.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3B0534BB-7F0D-4793-B475-693787EC36E1}"/>
              </a:ext>
            </a:extLst>
          </p:cNvPr>
          <p:cNvSpPr>
            <a:spLocks noGrp="1"/>
          </p:cNvSpPr>
          <p:nvPr>
            <p:ph type="sldNum" sz="quarter" idx="11"/>
          </p:nvPr>
        </p:nvSpPr>
        <p:spPr/>
        <p:txBody>
          <a:bodyPr/>
          <a:lstStyle/>
          <a:p>
            <a:fld id="{373ACF20-5A47-49AA-97E7-25A624816EF7}" type="slidenum">
              <a:rPr lang="pt-BR" altLang="pt-BR"/>
              <a:pPr/>
              <a:t>26</a:t>
            </a:fld>
            <a:endParaRPr lang="pt-BR" altLang="pt-BR"/>
          </a:p>
        </p:txBody>
      </p:sp>
      <p:sp>
        <p:nvSpPr>
          <p:cNvPr id="45058" name="Rectangle 2">
            <a:extLst>
              <a:ext uri="{FF2B5EF4-FFF2-40B4-BE49-F238E27FC236}">
                <a16:creationId xmlns:a16="http://schemas.microsoft.com/office/drawing/2014/main" id="{272ADF79-96BE-4F09-8083-51CDC6241C35}"/>
              </a:ext>
            </a:extLst>
          </p:cNvPr>
          <p:cNvSpPr>
            <a:spLocks noGrp="1" noChangeArrowheads="1"/>
          </p:cNvSpPr>
          <p:nvPr>
            <p:ph type="body" idx="1"/>
          </p:nvPr>
        </p:nvSpPr>
        <p:spPr>
          <a:xfrm>
            <a:off x="0" y="5041900"/>
            <a:ext cx="9144000" cy="1555750"/>
          </a:xfrm>
          <a:solidFill>
            <a:schemeClr val="tx1"/>
          </a:solidFill>
          <a:effectLst>
            <a:outerShdw dist="35921" dir="2700000" algn="ctr" rotWithShape="0">
              <a:schemeClr val="bg2">
                <a:alpha val="50000"/>
              </a:schemeClr>
            </a:outerShdw>
          </a:effectLst>
        </p:spPr>
        <p:txBody>
          <a:bodyPr/>
          <a:lstStyle/>
          <a:p>
            <a:pPr algn="ctr">
              <a:buFont typeface="Wingdings" panose="05000000000000000000" pitchFamily="2" charset="2"/>
              <a:buNone/>
            </a:pPr>
            <a:r>
              <a:rPr lang="pt-BR" altLang="pt-BR" sz="4800" b="1">
                <a:solidFill>
                  <a:schemeClr val="bg1"/>
                </a:solidFill>
                <a:effectLst>
                  <a:outerShdw blurRad="38100" dist="38100" dir="2700000" algn="tl">
                    <a:srgbClr val="CC3300"/>
                  </a:outerShdw>
                </a:effectLst>
                <a:latin typeface="Georgia" panose="02040502050405020303" pitchFamily="18" charset="0"/>
              </a:rPr>
              <a:t>Sejamos simpáticos como Ele o foi.</a:t>
            </a:r>
          </a:p>
        </p:txBody>
      </p:sp>
      <p:sp>
        <p:nvSpPr>
          <p:cNvPr id="45062" name="Text Box 6">
            <a:extLst>
              <a:ext uri="{FF2B5EF4-FFF2-40B4-BE49-F238E27FC236}">
                <a16:creationId xmlns:a16="http://schemas.microsoft.com/office/drawing/2014/main" id="{408CC5EE-4224-4CDD-86D7-95B436771C20}"/>
              </a:ext>
            </a:extLst>
          </p:cNvPr>
          <p:cNvSpPr txBox="1">
            <a:spLocks noChangeArrowheads="1"/>
          </p:cNvSpPr>
          <p:nvPr/>
        </p:nvSpPr>
        <p:spPr bwMode="auto">
          <a:xfrm>
            <a:off x="7740650" y="115888"/>
            <a:ext cx="1403350" cy="320675"/>
          </a:xfrm>
          <a:prstGeom prst="rect">
            <a:avLst/>
          </a:prstGeom>
          <a:gradFill rotWithShape="1">
            <a:gsLst>
              <a:gs pos="0">
                <a:schemeClr val="accent1">
                  <a:alpha val="9000"/>
                </a:schemeClr>
              </a:gs>
              <a:gs pos="100000">
                <a:schemeClr val="accent1">
                  <a:gamma/>
                  <a:shade val="46275"/>
                  <a:invGamma/>
                  <a:alpha val="11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1500">
                <a:solidFill>
                  <a:schemeClr val="tx1"/>
                </a:solidFill>
                <a:effectLst>
                  <a:outerShdw blurRad="38100" dist="38100" dir="2700000" algn="tl">
                    <a:srgbClr val="FFFFFF"/>
                  </a:outerShdw>
                </a:effectLst>
                <a:latin typeface="Georgia" panose="02040502050405020303" pitchFamily="18" charset="0"/>
              </a:rPr>
              <a:t>FADMinas</a:t>
            </a:r>
            <a:endParaRPr lang="pt-BR" altLang="pt-BR">
              <a:effectLst>
                <a:outerShdw blurRad="38100" dist="38100" dir="2700000" algn="tl">
                  <a:srgbClr val="000000"/>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AFD7BE9-58E0-4ECE-A753-0FD63018A6C0}"/>
              </a:ext>
            </a:extLst>
          </p:cNvPr>
          <p:cNvSpPr>
            <a:spLocks noGrp="1" noChangeArrowheads="1"/>
          </p:cNvSpPr>
          <p:nvPr>
            <p:ph type="ctrTitle"/>
          </p:nvPr>
        </p:nvSpPr>
        <p:spPr>
          <a:xfrm>
            <a:off x="0" y="0"/>
            <a:ext cx="9144000" cy="6858000"/>
          </a:xfrm>
          <a:solidFill>
            <a:schemeClr val="bg2"/>
          </a:solidFill>
        </p:spPr>
        <p:txBody>
          <a:bodyPr/>
          <a:lstStyle/>
          <a:p>
            <a:pPr algn="ctr"/>
            <a:r>
              <a:rPr lang="pt-BR" altLang="pt-BR" b="1">
                <a:effectLst>
                  <a:outerShdw blurRad="38100" dist="38100" dir="2700000" algn="tl">
                    <a:srgbClr val="000000"/>
                  </a:outerShdw>
                </a:effectLst>
                <a:latin typeface="Arial Black" panose="020B0A04020102020204" pitchFamily="34" charset="0"/>
              </a:rPr>
              <a:t>Cristo se identifica com a humanidade sofredora e Se interessa por suas necessidades. Ele Se tornou um conosco, assumindo e vivendo todos os trabalhos da família humana.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4F7F1927-A879-461F-9B2A-D38CE83B10B8}"/>
              </a:ext>
            </a:extLst>
          </p:cNvPr>
          <p:cNvSpPr>
            <a:spLocks noGrp="1"/>
          </p:cNvSpPr>
          <p:nvPr>
            <p:ph type="sldNum" sz="quarter" idx="11"/>
          </p:nvPr>
        </p:nvSpPr>
        <p:spPr/>
        <p:txBody>
          <a:bodyPr/>
          <a:lstStyle/>
          <a:p>
            <a:fld id="{862FE123-4FE6-4A7F-8BCB-B782C98B8833}" type="slidenum">
              <a:rPr lang="pt-BR" altLang="pt-BR"/>
              <a:pPr/>
              <a:t>4</a:t>
            </a:fld>
            <a:endParaRPr lang="pt-BR" altLang="pt-BR"/>
          </a:p>
        </p:txBody>
      </p:sp>
      <p:sp>
        <p:nvSpPr>
          <p:cNvPr id="6147" name="Rectangle 3">
            <a:extLst>
              <a:ext uri="{FF2B5EF4-FFF2-40B4-BE49-F238E27FC236}">
                <a16:creationId xmlns:a16="http://schemas.microsoft.com/office/drawing/2014/main" id="{14ECC6EC-A4E4-4BA3-83CA-C54A4888EBE8}"/>
              </a:ext>
            </a:extLst>
          </p:cNvPr>
          <p:cNvSpPr>
            <a:spLocks noGrp="1" noChangeArrowheads="1"/>
          </p:cNvSpPr>
          <p:nvPr>
            <p:ph type="body" idx="1"/>
          </p:nvPr>
        </p:nvSpPr>
        <p:spPr>
          <a:xfrm>
            <a:off x="0" y="763588"/>
            <a:ext cx="9144000" cy="5761037"/>
          </a:xfrm>
        </p:spPr>
        <p:txBody>
          <a:bodyPr/>
          <a:lstStyle/>
          <a:p>
            <a:pPr algn="ctr">
              <a:lnSpc>
                <a:spcPct val="90000"/>
              </a:lnSpc>
              <a:buFont typeface="Wingdings" panose="05000000000000000000" pitchFamily="2" charset="2"/>
              <a:buNone/>
            </a:pPr>
            <a:r>
              <a:rPr lang="pt-BR" altLang="pt-BR" sz="5100" b="1">
                <a:effectLst>
                  <a:outerShdw blurRad="38100" dist="38100" dir="2700000" algn="tl">
                    <a:srgbClr val="C0C0C0"/>
                  </a:outerShdw>
                </a:effectLst>
                <a:latin typeface="Bookman Old Style" panose="02050604050505020204" pitchFamily="18" charset="0"/>
              </a:rPr>
              <a:t>1. Pense em 3        pessoas com que você se relaciona costumeiramente. De que forma poderia tratá-las, demonstrando o mesmo amor que Jesus tem por você?</a:t>
            </a:r>
          </a:p>
        </p:txBody>
      </p:sp>
      <p:pic>
        <p:nvPicPr>
          <p:cNvPr id="6149" name="Picture 5" descr="mp">
            <a:extLst>
              <a:ext uri="{FF2B5EF4-FFF2-40B4-BE49-F238E27FC236}">
                <a16:creationId xmlns:a16="http://schemas.microsoft.com/office/drawing/2014/main" id="{2A051F00-3E8B-4503-839E-90E41309F9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8538" y="115888"/>
            <a:ext cx="1400175" cy="1050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EDA2DD97-9434-4DD4-9E9F-3726FDB26744}"/>
              </a:ext>
            </a:extLst>
          </p:cNvPr>
          <p:cNvSpPr>
            <a:spLocks noGrp="1"/>
          </p:cNvSpPr>
          <p:nvPr>
            <p:ph type="sldNum" sz="quarter" idx="11"/>
          </p:nvPr>
        </p:nvSpPr>
        <p:spPr/>
        <p:txBody>
          <a:bodyPr/>
          <a:lstStyle/>
          <a:p>
            <a:fld id="{B19F3D1C-F311-4324-9435-79433E43E216}" type="slidenum">
              <a:rPr lang="pt-BR" altLang="pt-BR"/>
              <a:pPr/>
              <a:t>5</a:t>
            </a:fld>
            <a:endParaRPr lang="pt-BR" altLang="pt-BR"/>
          </a:p>
        </p:txBody>
      </p:sp>
      <p:sp>
        <p:nvSpPr>
          <p:cNvPr id="8194" name="Rectangle 2">
            <a:extLst>
              <a:ext uri="{FF2B5EF4-FFF2-40B4-BE49-F238E27FC236}">
                <a16:creationId xmlns:a16="http://schemas.microsoft.com/office/drawing/2014/main" id="{C4CADEBA-587E-4E9E-9C58-97F595CA83AC}"/>
              </a:ext>
            </a:extLst>
          </p:cNvPr>
          <p:cNvSpPr>
            <a:spLocks noGrp="1" noChangeArrowheads="1"/>
          </p:cNvSpPr>
          <p:nvPr>
            <p:ph type="body" idx="1"/>
          </p:nvPr>
        </p:nvSpPr>
        <p:spPr>
          <a:xfrm>
            <a:off x="323850" y="620713"/>
            <a:ext cx="8424863" cy="6237287"/>
          </a:xfrm>
        </p:spPr>
        <p:txBody>
          <a:bodyPr/>
          <a:lstStyle/>
          <a:p>
            <a:pPr algn="ctr">
              <a:buFont typeface="Wingdings" panose="05000000000000000000" pitchFamily="2" charset="2"/>
              <a:buNone/>
            </a:pPr>
            <a:r>
              <a:rPr lang="pt-BR" altLang="pt-BR" sz="5600" b="1">
                <a:effectLst>
                  <a:outerShdw blurRad="38100" dist="38100" dir="2700000" algn="tl">
                    <a:srgbClr val="C0C0C0"/>
                  </a:outerShdw>
                </a:effectLst>
                <a:latin typeface="Bookman Old Style" panose="02050604050505020204" pitchFamily="18" charset="0"/>
              </a:rPr>
              <a:t>2. Cristo          deixou-Se tocar com os sentimentos de nossos males. Tem Seu exemplo sido uma inspiração para você? 22.2</a:t>
            </a:r>
          </a:p>
        </p:txBody>
      </p:sp>
      <p:pic>
        <p:nvPicPr>
          <p:cNvPr id="8197" name="Picture 5" descr="mp">
            <a:extLst>
              <a:ext uri="{FF2B5EF4-FFF2-40B4-BE49-F238E27FC236}">
                <a16:creationId xmlns:a16="http://schemas.microsoft.com/office/drawing/2014/main" id="{7DD930BA-F096-489E-AADB-DAE6806C2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8538" y="115888"/>
            <a:ext cx="1400175" cy="1050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6A998FA2-906D-4EE6-98FE-C2FB96F37117}"/>
              </a:ext>
            </a:extLst>
          </p:cNvPr>
          <p:cNvSpPr>
            <a:spLocks noGrp="1"/>
          </p:cNvSpPr>
          <p:nvPr>
            <p:ph type="sldNum" sz="quarter" idx="11"/>
          </p:nvPr>
        </p:nvSpPr>
        <p:spPr/>
        <p:txBody>
          <a:bodyPr/>
          <a:lstStyle/>
          <a:p>
            <a:fld id="{B970B597-6DC1-4610-B3D3-8113CD2B9F06}" type="slidenum">
              <a:rPr lang="pt-BR" altLang="pt-BR"/>
              <a:pPr/>
              <a:t>6</a:t>
            </a:fld>
            <a:endParaRPr lang="pt-BR" altLang="pt-BR"/>
          </a:p>
        </p:txBody>
      </p:sp>
      <p:sp>
        <p:nvSpPr>
          <p:cNvPr id="9218" name="Rectangle 2">
            <a:extLst>
              <a:ext uri="{FF2B5EF4-FFF2-40B4-BE49-F238E27FC236}">
                <a16:creationId xmlns:a16="http://schemas.microsoft.com/office/drawing/2014/main" id="{25EA50E2-599F-4E5F-9A74-0FB295312EFC}"/>
              </a:ext>
            </a:extLst>
          </p:cNvPr>
          <p:cNvSpPr>
            <a:spLocks noGrp="1" noChangeArrowheads="1"/>
          </p:cNvSpPr>
          <p:nvPr>
            <p:ph type="body" idx="1"/>
          </p:nvPr>
        </p:nvSpPr>
        <p:spPr>
          <a:xfrm>
            <a:off x="179388" y="765175"/>
            <a:ext cx="8686800" cy="5688013"/>
          </a:xfrm>
        </p:spPr>
        <p:txBody>
          <a:bodyPr/>
          <a:lstStyle/>
          <a:p>
            <a:pPr>
              <a:lnSpc>
                <a:spcPct val="90000"/>
              </a:lnSpc>
            </a:pPr>
            <a:r>
              <a:rPr lang="pt-BR" altLang="pt-BR" sz="4400" b="1">
                <a:effectLst>
                  <a:outerShdw blurRad="38100" dist="38100" dir="2700000" algn="tl">
                    <a:srgbClr val="C0C0C0"/>
                  </a:outerShdw>
                </a:effectLst>
              </a:rPr>
              <a:t>Cristo, nosso substituto e penhor, foi um homem de dor e experimentado nos trabalhos. Sua vida humana foi um longo esforço em favor da herança que devia comprar a preço infinito. Ele Se deixou tocar com os sentimentos de nossos males.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8C155CC5-AF73-4FC5-BA18-46324AC34AF8}"/>
              </a:ext>
            </a:extLst>
          </p:cNvPr>
          <p:cNvSpPr>
            <a:spLocks noGrp="1"/>
          </p:cNvSpPr>
          <p:nvPr>
            <p:ph type="sldNum" sz="quarter" idx="11"/>
          </p:nvPr>
        </p:nvSpPr>
        <p:spPr/>
        <p:txBody>
          <a:bodyPr/>
          <a:lstStyle/>
          <a:p>
            <a:fld id="{1695468D-97F8-43B5-AD76-990F7F8CB0B5}" type="slidenum">
              <a:rPr lang="pt-BR" altLang="pt-BR"/>
              <a:pPr/>
              <a:t>7</a:t>
            </a:fld>
            <a:endParaRPr lang="pt-BR" altLang="pt-BR"/>
          </a:p>
        </p:txBody>
      </p:sp>
      <p:sp>
        <p:nvSpPr>
          <p:cNvPr id="37890" name="Rectangle 2">
            <a:extLst>
              <a:ext uri="{FF2B5EF4-FFF2-40B4-BE49-F238E27FC236}">
                <a16:creationId xmlns:a16="http://schemas.microsoft.com/office/drawing/2014/main" id="{24FF1401-568C-46E3-9223-8912FEE3CD71}"/>
              </a:ext>
            </a:extLst>
          </p:cNvPr>
          <p:cNvSpPr>
            <a:spLocks noGrp="1" noChangeArrowheads="1"/>
          </p:cNvSpPr>
          <p:nvPr>
            <p:ph type="body" idx="1"/>
          </p:nvPr>
        </p:nvSpPr>
        <p:spPr>
          <a:xfrm>
            <a:off x="179388" y="549275"/>
            <a:ext cx="8686800" cy="6092825"/>
          </a:xfrm>
        </p:spPr>
        <p:txBody>
          <a:bodyPr/>
          <a:lstStyle/>
          <a:p>
            <a:pPr>
              <a:lnSpc>
                <a:spcPct val="90000"/>
              </a:lnSpc>
            </a:pPr>
            <a:r>
              <a:rPr lang="pt-BR" altLang="pt-BR" sz="4000" b="1">
                <a:effectLst>
                  <a:outerShdw blurRad="38100" dist="38100" dir="2700000" algn="tl">
                    <a:srgbClr val="C0C0C0"/>
                  </a:outerShdw>
                </a:effectLst>
              </a:rPr>
              <a:t>Em consideração ao valor que atribui à aquisição de Seu sangue, adota-os como filhos, tornando-os objeto de Seu terno cuidado, e a fim de que tenham suas necessidades temporais e espirituais supridas, entrega-os a Sua igreja, dizendo: "Quando o fizestes a um destes Meus pequeninos irmãos, a Mim o fizestes." Mat. 25:40.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9F8DE260-E96A-4B4F-9595-8CC3FB2B847D}"/>
              </a:ext>
            </a:extLst>
          </p:cNvPr>
          <p:cNvSpPr>
            <a:spLocks noGrp="1"/>
          </p:cNvSpPr>
          <p:nvPr>
            <p:ph type="sldNum" sz="quarter" idx="11"/>
          </p:nvPr>
        </p:nvSpPr>
        <p:spPr/>
        <p:txBody>
          <a:bodyPr/>
          <a:lstStyle/>
          <a:p>
            <a:fld id="{9BAEFDAF-85A1-45E5-B3F8-3C7DE97EA7DC}" type="slidenum">
              <a:rPr lang="pt-BR" altLang="pt-BR"/>
              <a:pPr/>
              <a:t>8</a:t>
            </a:fld>
            <a:endParaRPr lang="pt-BR" altLang="pt-BR"/>
          </a:p>
        </p:txBody>
      </p:sp>
      <p:sp>
        <p:nvSpPr>
          <p:cNvPr id="10242" name="Rectangle 2">
            <a:extLst>
              <a:ext uri="{FF2B5EF4-FFF2-40B4-BE49-F238E27FC236}">
                <a16:creationId xmlns:a16="http://schemas.microsoft.com/office/drawing/2014/main" id="{8EDC0C27-5152-4A4B-8465-1C3B28F38322}"/>
              </a:ext>
            </a:extLst>
          </p:cNvPr>
          <p:cNvSpPr>
            <a:spLocks noGrp="1" noChangeArrowheads="1"/>
          </p:cNvSpPr>
          <p:nvPr>
            <p:ph type="body" idx="1"/>
          </p:nvPr>
        </p:nvSpPr>
        <p:spPr>
          <a:xfrm>
            <a:off x="107950" y="620713"/>
            <a:ext cx="8569325" cy="5903912"/>
          </a:xfrm>
        </p:spPr>
        <p:txBody>
          <a:bodyPr/>
          <a:lstStyle/>
          <a:p>
            <a:pPr algn="ctr">
              <a:buFont typeface="Wingdings" panose="05000000000000000000" pitchFamily="2" charset="2"/>
              <a:buNone/>
            </a:pPr>
            <a:r>
              <a:rPr lang="pt-BR" altLang="pt-BR" sz="4800" b="1">
                <a:effectLst>
                  <a:outerShdw blurRad="38100" dist="38100" dir="2700000" algn="tl">
                    <a:srgbClr val="C0C0C0"/>
                  </a:outerShdw>
                </a:effectLst>
                <a:latin typeface="Bookman Old Style" panose="02050604050505020204" pitchFamily="18" charset="0"/>
              </a:rPr>
              <a:t>3. Cristo não           repelia ninguém que O buscasse, mesmo que fosse culpado pelos males que sofria. Como então devemos tratar os que sofrem? 22.3</a:t>
            </a:r>
          </a:p>
        </p:txBody>
      </p:sp>
      <p:pic>
        <p:nvPicPr>
          <p:cNvPr id="10244" name="Picture 4" descr="mp">
            <a:extLst>
              <a:ext uri="{FF2B5EF4-FFF2-40B4-BE49-F238E27FC236}">
                <a16:creationId xmlns:a16="http://schemas.microsoft.com/office/drawing/2014/main" id="{66B36F05-4EC8-4E00-BD5B-36196DDD45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8538" y="115888"/>
            <a:ext cx="1400175" cy="1050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F4B0370E-EC9E-46F5-8410-CFDDF8227754}"/>
              </a:ext>
            </a:extLst>
          </p:cNvPr>
          <p:cNvSpPr>
            <a:spLocks noGrp="1"/>
          </p:cNvSpPr>
          <p:nvPr>
            <p:ph type="sldNum" sz="quarter" idx="11"/>
          </p:nvPr>
        </p:nvSpPr>
        <p:spPr/>
        <p:txBody>
          <a:bodyPr/>
          <a:lstStyle/>
          <a:p>
            <a:fld id="{591EBCA5-9C11-4194-B2FF-9C86AA59ACD2}" type="slidenum">
              <a:rPr lang="pt-BR" altLang="pt-BR"/>
              <a:pPr/>
              <a:t>9</a:t>
            </a:fld>
            <a:endParaRPr lang="pt-BR" altLang="pt-BR"/>
          </a:p>
        </p:txBody>
      </p:sp>
      <p:sp>
        <p:nvSpPr>
          <p:cNvPr id="11266" name="Rectangle 2">
            <a:extLst>
              <a:ext uri="{FF2B5EF4-FFF2-40B4-BE49-F238E27FC236}">
                <a16:creationId xmlns:a16="http://schemas.microsoft.com/office/drawing/2014/main" id="{24F70663-857F-4C90-BCED-E5BDFA4099C0}"/>
              </a:ext>
            </a:extLst>
          </p:cNvPr>
          <p:cNvSpPr>
            <a:spLocks noGrp="1" noChangeArrowheads="1"/>
          </p:cNvSpPr>
          <p:nvPr>
            <p:ph type="body" idx="1"/>
          </p:nvPr>
        </p:nvSpPr>
        <p:spPr>
          <a:xfrm>
            <a:off x="107950" y="476250"/>
            <a:ext cx="8686800" cy="6092825"/>
          </a:xfrm>
        </p:spPr>
        <p:txBody>
          <a:bodyPr/>
          <a:lstStyle/>
          <a:p>
            <a:r>
              <a:rPr lang="pt-BR" altLang="pt-BR" sz="4000" b="1">
                <a:effectLst>
                  <a:outerShdw blurRad="38100" dist="38100" dir="2700000" algn="tl">
                    <a:srgbClr val="C0C0C0"/>
                  </a:outerShdw>
                </a:effectLst>
              </a:rPr>
              <a:t>Este mundo é um vasto hospital, mas Cristo veio curar os enfermos, proclamar liberdade aos cativos de Satanás. Era em Si mesmo saúde e vigor. Comunicava Sua vida aos doentes, aos aflitos, aos possessos de demônios. Não repelia ninguém que viesse receber Seu poder vivificador. </a:t>
            </a:r>
          </a:p>
        </p:txBody>
      </p:sp>
    </p:spTree>
  </p:cSld>
  <p:clrMapOvr>
    <a:masterClrMapping/>
  </p:clrMapOvr>
</p:sld>
</file>

<file path=ppt/theme/theme1.xml><?xml version="1.0" encoding="utf-8"?>
<a:theme xmlns:a="http://schemas.openxmlformats.org/drawingml/2006/main" name="Pixel">
  <a:themeElements>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t-BR" altLang="pt-BR" sz="5000" b="1" i="0" u="none" strike="noStrike" cap="none" normalizeH="0" baseline="0" smtClean="0">
            <a:ln>
              <a:noFill/>
            </a:ln>
            <a:solidFill>
              <a:srgbClr val="FFFFFF"/>
            </a:solidFill>
            <a:effectLst>
              <a:outerShdw blurRad="38100" dist="38100" dir="2700000" algn="tl">
                <a:srgbClr val="000000">
                  <a:alpha val="43137"/>
                </a:srgbClr>
              </a:outerShdw>
            </a:effectLst>
            <a:latin typeface="Arial Black" panose="020B0A040201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t-BR" altLang="pt-BR" sz="5000" b="1" i="0" u="none" strike="noStrike" cap="none" normalizeH="0" baseline="0" smtClean="0">
            <a:ln>
              <a:noFill/>
            </a:ln>
            <a:solidFill>
              <a:srgbClr val="FFFFFF"/>
            </a:solidFill>
            <a:effectLst>
              <a:outerShdw blurRad="38100" dist="38100" dir="2700000" algn="tl">
                <a:srgbClr val="000000">
                  <a:alpha val="43137"/>
                </a:srgbClr>
              </a:outerShdw>
            </a:effectLst>
            <a:latin typeface="Arial Black" panose="020B0A04020102020204"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Pixel</Template>
  <TotalTime>87</TotalTime>
  <Words>880</Words>
  <Application>Microsoft Office PowerPoint</Application>
  <PresentationFormat>Apresentação na tela (4:3)</PresentationFormat>
  <Paragraphs>53</Paragraphs>
  <Slides>26</Slides>
  <Notes>0</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26</vt:i4>
      </vt:variant>
    </vt:vector>
  </HeadingPairs>
  <TitlesOfParts>
    <vt:vector size="36" baseType="lpstr">
      <vt:lpstr>Arial</vt:lpstr>
      <vt:lpstr>Times New Roman</vt:lpstr>
      <vt:lpstr>Wingdings</vt:lpstr>
      <vt:lpstr>Arial Black</vt:lpstr>
      <vt:lpstr>Copperplate Gothic Bold</vt:lpstr>
      <vt:lpstr>Forte</vt:lpstr>
      <vt:lpstr>Arial Rounded MT Bold</vt:lpstr>
      <vt:lpstr>Bookman Old Style</vt:lpstr>
      <vt:lpstr>Georgia</vt:lpstr>
      <vt:lpstr>Pixel</vt:lpstr>
      <vt:lpstr>2. A SIMPATIA DE CRISTO PELA HUMANIDADE SOFREDORA</vt:lpstr>
      <vt:lpstr>Mateus 25. 40-45</vt:lpstr>
      <vt:lpstr>Cristo se identifica com a humanidade sofredora e Se interessa por suas necessidades. Ele Se tornou um conosco, assumindo e vivendo todos os trabalhos da família humana.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A SIMPATIA DE CRISTO PELA HUMANIDADE SOFREDORA</dc:title>
  <dc:creator>MARCELO AUGUSTO DE CARVALHO</dc:creator>
  <cp:lastModifiedBy>Pr. Marcelo Carvalho</cp:lastModifiedBy>
  <cp:revision>25</cp:revision>
  <dcterms:created xsi:type="dcterms:W3CDTF">2004-11-16T09:31:15Z</dcterms:created>
  <dcterms:modified xsi:type="dcterms:W3CDTF">2019-11-21T12:16:22Z</dcterms:modified>
</cp:coreProperties>
</file>