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6"/>
  </p:notesMasterIdLst>
  <p:sldIdLst>
    <p:sldId id="256" r:id="rId2"/>
    <p:sldId id="257" r:id="rId3"/>
    <p:sldId id="258" r:id="rId4"/>
    <p:sldId id="259" r:id="rId5"/>
    <p:sldId id="261" r:id="rId6"/>
    <p:sldId id="262" r:id="rId7"/>
    <p:sldId id="282" r:id="rId8"/>
    <p:sldId id="263" r:id="rId9"/>
    <p:sldId id="264" r:id="rId10"/>
    <p:sldId id="265" r:id="rId11"/>
    <p:sldId id="266" r:id="rId12"/>
    <p:sldId id="293" r:id="rId13"/>
    <p:sldId id="267" r:id="rId14"/>
    <p:sldId id="268" r:id="rId15"/>
    <p:sldId id="283" r:id="rId16"/>
    <p:sldId id="294" r:id="rId17"/>
    <p:sldId id="284" r:id="rId18"/>
    <p:sldId id="269" r:id="rId19"/>
    <p:sldId id="270" r:id="rId20"/>
    <p:sldId id="285" r:id="rId21"/>
    <p:sldId id="287" r:id="rId22"/>
    <p:sldId id="271" r:id="rId23"/>
    <p:sldId id="272" r:id="rId24"/>
    <p:sldId id="288" r:id="rId25"/>
    <p:sldId id="273" r:id="rId26"/>
    <p:sldId id="274" r:id="rId27"/>
    <p:sldId id="290" r:id="rId28"/>
    <p:sldId id="289" r:id="rId29"/>
    <p:sldId id="275" r:id="rId30"/>
    <p:sldId id="276" r:id="rId31"/>
    <p:sldId id="292" r:id="rId32"/>
    <p:sldId id="291" r:id="rId33"/>
    <p:sldId id="277" r:id="rId34"/>
    <p:sldId id="295" r:id="rId35"/>
  </p:sldIdLst>
  <p:sldSz cx="9144000" cy="6858000" type="screen4x3"/>
  <p:notesSz cx="6858000" cy="9144000"/>
  <p:defaultTextStyle>
    <a:defPPr>
      <a:defRPr lang="pt-BR"/>
    </a:defPPr>
    <a:lvl1pPr algn="ctr" rtl="0" fontAlgn="base">
      <a:spcBef>
        <a:spcPct val="0"/>
      </a:spcBef>
      <a:spcAft>
        <a:spcPct val="0"/>
      </a:spcAft>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1pPr>
    <a:lvl2pPr marL="457200" algn="ctr" rtl="0" fontAlgn="base">
      <a:spcBef>
        <a:spcPct val="0"/>
      </a:spcBef>
      <a:spcAft>
        <a:spcPct val="0"/>
      </a:spcAft>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2pPr>
    <a:lvl3pPr marL="914400" algn="ctr" rtl="0" fontAlgn="base">
      <a:spcBef>
        <a:spcPct val="0"/>
      </a:spcBef>
      <a:spcAft>
        <a:spcPct val="0"/>
      </a:spcAft>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3pPr>
    <a:lvl4pPr marL="1371600" algn="ctr" rtl="0" fontAlgn="base">
      <a:spcBef>
        <a:spcPct val="0"/>
      </a:spcBef>
      <a:spcAft>
        <a:spcPct val="0"/>
      </a:spcAft>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4pPr>
    <a:lvl5pPr marL="1828800" algn="ctr" rtl="0" fontAlgn="base">
      <a:spcBef>
        <a:spcPct val="0"/>
      </a:spcBef>
      <a:spcAft>
        <a:spcPct val="0"/>
      </a:spcAft>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5pPr>
    <a:lvl6pPr marL="2286000" algn="l" defTabSz="914400" rtl="0" eaLnBrk="1" latinLnBrk="0" hangingPunct="1">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6pPr>
    <a:lvl7pPr marL="2743200" algn="l" defTabSz="914400" rtl="0" eaLnBrk="1" latinLnBrk="0" hangingPunct="1">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7pPr>
    <a:lvl8pPr marL="3200400" algn="l" defTabSz="914400" rtl="0" eaLnBrk="1" latinLnBrk="0" hangingPunct="1">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8pPr>
    <a:lvl9pPr marL="3657600" algn="l" defTabSz="914400" rtl="0" eaLnBrk="1" latinLnBrk="0" hangingPunct="1">
      <a:defRPr sz="5000" b="1" kern="1200">
        <a:solidFill>
          <a:srgbClr val="FFFFFF"/>
        </a:solidFill>
        <a:effectLst>
          <a:outerShdw blurRad="38100" dist="38100" dir="2700000" algn="tl">
            <a:srgbClr val="000000">
              <a:alpha val="43137"/>
            </a:srgbClr>
          </a:outerShdw>
        </a:effectLst>
        <a:latin typeface="Arial Black" panose="020B0A040201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C2D3415-3F1D-43C6-8C2F-6EEC42CF5B9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a:solidFill>
                  <a:schemeClr val="tx1"/>
                </a:solidFill>
                <a:effectLst/>
                <a:latin typeface="Arial" panose="020B0604020202020204" pitchFamily="34" charset="0"/>
              </a:defRPr>
            </a:lvl1pPr>
          </a:lstStyle>
          <a:p>
            <a:endParaRPr lang="pt-BR" altLang="pt-BR"/>
          </a:p>
        </p:txBody>
      </p:sp>
      <p:sp>
        <p:nvSpPr>
          <p:cNvPr id="45059" name="Rectangle 3">
            <a:extLst>
              <a:ext uri="{FF2B5EF4-FFF2-40B4-BE49-F238E27FC236}">
                <a16:creationId xmlns:a16="http://schemas.microsoft.com/office/drawing/2014/main" id="{7F88EF49-C15F-49D0-841B-A5A3726F8CE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effectLst/>
                <a:latin typeface="Arial" panose="020B0604020202020204" pitchFamily="34" charset="0"/>
              </a:defRPr>
            </a:lvl1pPr>
          </a:lstStyle>
          <a:p>
            <a:endParaRPr lang="pt-BR" altLang="pt-BR"/>
          </a:p>
        </p:txBody>
      </p:sp>
      <p:sp>
        <p:nvSpPr>
          <p:cNvPr id="45060" name="Rectangle 4">
            <a:extLst>
              <a:ext uri="{FF2B5EF4-FFF2-40B4-BE49-F238E27FC236}">
                <a16:creationId xmlns:a16="http://schemas.microsoft.com/office/drawing/2014/main" id="{39D4A79B-562E-4755-B383-8FE227605077}"/>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a:extLst>
              <a:ext uri="{FF2B5EF4-FFF2-40B4-BE49-F238E27FC236}">
                <a16:creationId xmlns:a16="http://schemas.microsoft.com/office/drawing/2014/main" id="{84549342-D446-4583-A5AC-96282FF1856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5062" name="Rectangle 6">
            <a:extLst>
              <a:ext uri="{FF2B5EF4-FFF2-40B4-BE49-F238E27FC236}">
                <a16:creationId xmlns:a16="http://schemas.microsoft.com/office/drawing/2014/main" id="{E4A0B840-A5ED-4B74-BDD6-47406EDBFC2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effectLst/>
                <a:latin typeface="Arial" panose="020B0604020202020204" pitchFamily="34" charset="0"/>
              </a:defRPr>
            </a:lvl1pPr>
          </a:lstStyle>
          <a:p>
            <a:endParaRPr lang="pt-BR" altLang="pt-BR"/>
          </a:p>
        </p:txBody>
      </p:sp>
      <p:sp>
        <p:nvSpPr>
          <p:cNvPr id="45063" name="Rectangle 7">
            <a:extLst>
              <a:ext uri="{FF2B5EF4-FFF2-40B4-BE49-F238E27FC236}">
                <a16:creationId xmlns:a16="http://schemas.microsoft.com/office/drawing/2014/main" id="{23583ABF-D745-4C1E-9967-EFC4D16A0A1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effectLst/>
                <a:latin typeface="Arial" panose="020B0604020202020204" pitchFamily="34" charset="0"/>
              </a:defRPr>
            </a:lvl1pPr>
          </a:lstStyle>
          <a:p>
            <a:fld id="{DDD2BB60-2FB0-4D3A-B183-09DBC87E0CD6}"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30722" name="Group 2">
            <a:extLst>
              <a:ext uri="{FF2B5EF4-FFF2-40B4-BE49-F238E27FC236}">
                <a16:creationId xmlns:a16="http://schemas.microsoft.com/office/drawing/2014/main" id="{A9C47F2A-40BE-46E9-9DEE-890FC067AC8A}"/>
              </a:ext>
            </a:extLst>
          </p:cNvPr>
          <p:cNvGrpSpPr>
            <a:grpSpLocks/>
          </p:cNvGrpSpPr>
          <p:nvPr/>
        </p:nvGrpSpPr>
        <p:grpSpPr bwMode="auto">
          <a:xfrm>
            <a:off x="0" y="0"/>
            <a:ext cx="9144000" cy="6858000"/>
            <a:chOff x="0" y="0"/>
            <a:chExt cx="5760" cy="4320"/>
          </a:xfrm>
        </p:grpSpPr>
        <p:sp>
          <p:nvSpPr>
            <p:cNvPr id="30723" name="Rectangle 3">
              <a:extLst>
                <a:ext uri="{FF2B5EF4-FFF2-40B4-BE49-F238E27FC236}">
                  <a16:creationId xmlns:a16="http://schemas.microsoft.com/office/drawing/2014/main" id="{F3223FCD-11A1-417A-BA04-8D615F8D19F6}"/>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tLang="pt-BR" sz="2400" b="0">
                <a:solidFill>
                  <a:schemeClr val="tx1"/>
                </a:solidFill>
                <a:effectLst/>
                <a:latin typeface="Times New Roman" panose="02020603050405020304" pitchFamily="18" charset="0"/>
              </a:endParaRPr>
            </a:p>
          </p:txBody>
        </p:sp>
        <p:sp>
          <p:nvSpPr>
            <p:cNvPr id="30724" name="Rectangle 4">
              <a:extLst>
                <a:ext uri="{FF2B5EF4-FFF2-40B4-BE49-F238E27FC236}">
                  <a16:creationId xmlns:a16="http://schemas.microsoft.com/office/drawing/2014/main" id="{D2125304-D50C-4A64-9B6D-9029A180C041}"/>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grpSp>
          <p:nvGrpSpPr>
            <p:cNvPr id="30725" name="Group 5">
              <a:extLst>
                <a:ext uri="{FF2B5EF4-FFF2-40B4-BE49-F238E27FC236}">
                  <a16:creationId xmlns:a16="http://schemas.microsoft.com/office/drawing/2014/main" id="{5C1BAA03-29B8-4905-B113-638371E06B19}"/>
                </a:ext>
              </a:extLst>
            </p:cNvPr>
            <p:cNvGrpSpPr>
              <a:grpSpLocks/>
            </p:cNvGrpSpPr>
            <p:nvPr/>
          </p:nvGrpSpPr>
          <p:grpSpPr bwMode="auto">
            <a:xfrm>
              <a:off x="0" y="672"/>
              <a:ext cx="1806" cy="1989"/>
              <a:chOff x="0" y="672"/>
              <a:chExt cx="1806" cy="1989"/>
            </a:xfrm>
          </p:grpSpPr>
          <p:sp>
            <p:nvSpPr>
              <p:cNvPr id="30726" name="Rectangle 6">
                <a:extLst>
                  <a:ext uri="{FF2B5EF4-FFF2-40B4-BE49-F238E27FC236}">
                    <a16:creationId xmlns:a16="http://schemas.microsoft.com/office/drawing/2014/main" id="{C512818F-7885-4179-BAF2-893EC507CEAB}"/>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0727" name="Rectangle 7">
                <a:extLst>
                  <a:ext uri="{FF2B5EF4-FFF2-40B4-BE49-F238E27FC236}">
                    <a16:creationId xmlns:a16="http://schemas.microsoft.com/office/drawing/2014/main" id="{6EDDEB33-C550-4631-B621-21F8166ACCB1}"/>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0728" name="Rectangle 8">
                <a:extLst>
                  <a:ext uri="{FF2B5EF4-FFF2-40B4-BE49-F238E27FC236}">
                    <a16:creationId xmlns:a16="http://schemas.microsoft.com/office/drawing/2014/main" id="{E7959043-C8D3-4867-8DEA-1C64443D28DE}"/>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0729" name="Rectangle 9">
                <a:extLst>
                  <a:ext uri="{FF2B5EF4-FFF2-40B4-BE49-F238E27FC236}">
                    <a16:creationId xmlns:a16="http://schemas.microsoft.com/office/drawing/2014/main" id="{C0E9BCC8-6008-4F67-A133-EB81047947A7}"/>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0730" name="Rectangle 10">
                <a:extLst>
                  <a:ext uri="{FF2B5EF4-FFF2-40B4-BE49-F238E27FC236}">
                    <a16:creationId xmlns:a16="http://schemas.microsoft.com/office/drawing/2014/main" id="{1A4EB933-14F2-4B45-A02A-54FA8393CCD3}"/>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0731" name="Rectangle 11">
                <a:extLst>
                  <a:ext uri="{FF2B5EF4-FFF2-40B4-BE49-F238E27FC236}">
                    <a16:creationId xmlns:a16="http://schemas.microsoft.com/office/drawing/2014/main" id="{58544A2F-E137-4E1C-87A5-70F22142E77B}"/>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0732" name="Rectangle 12">
                <a:extLst>
                  <a:ext uri="{FF2B5EF4-FFF2-40B4-BE49-F238E27FC236}">
                    <a16:creationId xmlns:a16="http://schemas.microsoft.com/office/drawing/2014/main" id="{52B1CCBD-8803-4C74-8CCA-96032A442670}"/>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0733" name="Rectangle 13">
                <a:extLst>
                  <a:ext uri="{FF2B5EF4-FFF2-40B4-BE49-F238E27FC236}">
                    <a16:creationId xmlns:a16="http://schemas.microsoft.com/office/drawing/2014/main" id="{C5BF85DF-6C6C-431B-BF03-A0AE858CD39A}"/>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0734" name="Rectangle 14">
                <a:extLst>
                  <a:ext uri="{FF2B5EF4-FFF2-40B4-BE49-F238E27FC236}">
                    <a16:creationId xmlns:a16="http://schemas.microsoft.com/office/drawing/2014/main" id="{6FAD7AC5-5D0A-4E5C-952E-E09F9448A947}"/>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30735" name="Rectangle 15">
                <a:extLst>
                  <a:ext uri="{FF2B5EF4-FFF2-40B4-BE49-F238E27FC236}">
                    <a16:creationId xmlns:a16="http://schemas.microsoft.com/office/drawing/2014/main" id="{089642A6-AD52-4CF3-B577-3FDE6CCE96BA}"/>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grpSp>
      </p:grpSp>
      <p:sp>
        <p:nvSpPr>
          <p:cNvPr id="30736" name="Rectangle 16">
            <a:extLst>
              <a:ext uri="{FF2B5EF4-FFF2-40B4-BE49-F238E27FC236}">
                <a16:creationId xmlns:a16="http://schemas.microsoft.com/office/drawing/2014/main" id="{5B600387-2D05-40D6-8379-07805CEB021F}"/>
              </a:ext>
            </a:extLst>
          </p:cNvPr>
          <p:cNvSpPr>
            <a:spLocks noGrp="1" noChangeArrowheads="1"/>
          </p:cNvSpPr>
          <p:nvPr>
            <p:ph type="dt" sz="half" idx="2"/>
          </p:nvPr>
        </p:nvSpPr>
        <p:spPr>
          <a:xfrm>
            <a:off x="457200" y="6248400"/>
            <a:ext cx="2133600" cy="457200"/>
          </a:xfrm>
        </p:spPr>
        <p:txBody>
          <a:bodyPr/>
          <a:lstStyle>
            <a:lvl1pPr>
              <a:defRPr/>
            </a:lvl1pPr>
          </a:lstStyle>
          <a:p>
            <a:endParaRPr lang="pt-BR" altLang="pt-BR"/>
          </a:p>
        </p:txBody>
      </p:sp>
      <p:sp>
        <p:nvSpPr>
          <p:cNvPr id="30737" name="Rectangle 17">
            <a:extLst>
              <a:ext uri="{FF2B5EF4-FFF2-40B4-BE49-F238E27FC236}">
                <a16:creationId xmlns:a16="http://schemas.microsoft.com/office/drawing/2014/main" id="{14E1A801-947B-43EC-8009-0523F22F414F}"/>
              </a:ext>
            </a:extLst>
          </p:cNvPr>
          <p:cNvSpPr>
            <a:spLocks noGrp="1" noChangeArrowheads="1"/>
          </p:cNvSpPr>
          <p:nvPr>
            <p:ph type="ftr" sz="quarter" idx="3"/>
          </p:nvPr>
        </p:nvSpPr>
        <p:spPr/>
        <p:txBody>
          <a:bodyPr/>
          <a:lstStyle>
            <a:lvl1pPr>
              <a:defRPr/>
            </a:lvl1pPr>
          </a:lstStyle>
          <a:p>
            <a:endParaRPr lang="pt-BR" altLang="pt-BR"/>
          </a:p>
        </p:txBody>
      </p:sp>
      <p:sp>
        <p:nvSpPr>
          <p:cNvPr id="30738" name="Rectangle 18">
            <a:extLst>
              <a:ext uri="{FF2B5EF4-FFF2-40B4-BE49-F238E27FC236}">
                <a16:creationId xmlns:a16="http://schemas.microsoft.com/office/drawing/2014/main" id="{30C8BB2A-B328-4048-B4B2-681D14F3396F}"/>
              </a:ext>
            </a:extLst>
          </p:cNvPr>
          <p:cNvSpPr>
            <a:spLocks noGrp="1" noChangeArrowheads="1"/>
          </p:cNvSpPr>
          <p:nvPr>
            <p:ph type="sldNum" sz="quarter" idx="4"/>
          </p:nvPr>
        </p:nvSpPr>
        <p:spPr/>
        <p:txBody>
          <a:bodyPr/>
          <a:lstStyle>
            <a:lvl1pPr>
              <a:defRPr/>
            </a:lvl1pPr>
          </a:lstStyle>
          <a:p>
            <a:fld id="{02E2BA88-E8C2-43AB-B3B9-C136CA272F06}" type="slidenum">
              <a:rPr lang="pt-BR" altLang="pt-BR"/>
              <a:pPr/>
              <a:t>‹nº›</a:t>
            </a:fld>
            <a:endParaRPr lang="pt-BR" altLang="pt-BR"/>
          </a:p>
        </p:txBody>
      </p:sp>
      <p:sp>
        <p:nvSpPr>
          <p:cNvPr id="30739" name="Rectangle 19">
            <a:extLst>
              <a:ext uri="{FF2B5EF4-FFF2-40B4-BE49-F238E27FC236}">
                <a16:creationId xmlns:a16="http://schemas.microsoft.com/office/drawing/2014/main" id="{F5CE95D5-6FEF-4E65-A957-04A9E9DD7CB5}"/>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pt-BR" altLang="pt-BR" noProof="0"/>
              <a:t>Clique para editar o estilo do título mestre</a:t>
            </a:r>
          </a:p>
        </p:txBody>
      </p:sp>
      <p:sp>
        <p:nvSpPr>
          <p:cNvPr id="30740" name="Rectangle 20">
            <a:extLst>
              <a:ext uri="{FF2B5EF4-FFF2-40B4-BE49-F238E27FC236}">
                <a16:creationId xmlns:a16="http://schemas.microsoft.com/office/drawing/2014/main" id="{61B674BB-7AC0-4D71-8EFF-A3C2BC503BB4}"/>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pt-BR" altLang="pt-BR" noProof="0"/>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54100B-A363-4C2B-BE9C-47731E0148F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DA4BF14-C165-4F40-B5A4-38838D2B8BE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8FA6A1AC-F896-453E-BA22-4848CE661989}"/>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FD552C14-B899-427B-9B3E-A4E16001F7E0}"/>
              </a:ext>
            </a:extLst>
          </p:cNvPr>
          <p:cNvSpPr>
            <a:spLocks noGrp="1"/>
          </p:cNvSpPr>
          <p:nvPr>
            <p:ph type="sldNum" sz="quarter" idx="11"/>
          </p:nvPr>
        </p:nvSpPr>
        <p:spPr/>
        <p:txBody>
          <a:bodyPr/>
          <a:lstStyle>
            <a:lvl1pPr>
              <a:defRPr/>
            </a:lvl1pPr>
          </a:lstStyle>
          <a:p>
            <a:fld id="{474AA3FE-D324-438E-B7F9-9AD54CBBF61E}"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EF72FC64-DEF6-4766-92AC-65BF71BB5F4D}"/>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32388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858D1AE-4213-4A70-9D45-619675834610}"/>
              </a:ext>
            </a:extLst>
          </p:cNvPr>
          <p:cNvSpPr>
            <a:spLocks noGrp="1"/>
          </p:cNvSpPr>
          <p:nvPr>
            <p:ph type="title" orient="vert"/>
          </p:nvPr>
        </p:nvSpPr>
        <p:spPr>
          <a:xfrm>
            <a:off x="6629400" y="457200"/>
            <a:ext cx="2057400" cy="54102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35DC241-CF25-4C91-B2B8-D9FD63D1940E}"/>
              </a:ext>
            </a:extLst>
          </p:cNvPr>
          <p:cNvSpPr>
            <a:spLocks noGrp="1"/>
          </p:cNvSpPr>
          <p:nvPr>
            <p:ph type="body" orient="vert" idx="1"/>
          </p:nvPr>
        </p:nvSpPr>
        <p:spPr>
          <a:xfrm>
            <a:off x="457200" y="457200"/>
            <a:ext cx="6019800" cy="54102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20CBC896-6276-4C3F-A133-91EB2FA4BF52}"/>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58B41CDC-A8FB-4D41-BC93-52A29AD9757A}"/>
              </a:ext>
            </a:extLst>
          </p:cNvPr>
          <p:cNvSpPr>
            <a:spLocks noGrp="1"/>
          </p:cNvSpPr>
          <p:nvPr>
            <p:ph type="sldNum" sz="quarter" idx="11"/>
          </p:nvPr>
        </p:nvSpPr>
        <p:spPr/>
        <p:txBody>
          <a:bodyPr/>
          <a:lstStyle>
            <a:lvl1pPr>
              <a:defRPr/>
            </a:lvl1pPr>
          </a:lstStyle>
          <a:p>
            <a:fld id="{6A4B19B3-A531-4FE6-B4E6-C54B1F933ADA}"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D153B7BF-5BA5-4EE4-AEE2-EB73FB49B013}"/>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36847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1FA0CA-CAFC-4C63-A978-837C4F6B289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E196F49-8EF3-44FF-B202-94A192E390A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FD379A3E-57CA-4951-A9DE-F06A7A19B89B}"/>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3A3F1E3C-5B11-4096-A174-28E5FBA3D582}"/>
              </a:ext>
            </a:extLst>
          </p:cNvPr>
          <p:cNvSpPr>
            <a:spLocks noGrp="1"/>
          </p:cNvSpPr>
          <p:nvPr>
            <p:ph type="sldNum" sz="quarter" idx="11"/>
          </p:nvPr>
        </p:nvSpPr>
        <p:spPr/>
        <p:txBody>
          <a:bodyPr/>
          <a:lstStyle>
            <a:lvl1pPr>
              <a:defRPr/>
            </a:lvl1pPr>
          </a:lstStyle>
          <a:p>
            <a:fld id="{9448E6CD-6C44-40EB-BB48-48D8B7EC3C94}"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75610644-B3CA-40BE-88DE-0499AE99C900}"/>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47736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9BDAF-CAD2-4CDC-8731-BCF76247C95C}"/>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67C8F73-9197-4035-B36F-F190D1EDA35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Rodapé 3">
            <a:extLst>
              <a:ext uri="{FF2B5EF4-FFF2-40B4-BE49-F238E27FC236}">
                <a16:creationId xmlns:a16="http://schemas.microsoft.com/office/drawing/2014/main" id="{1C7D34D1-BD39-480D-87BE-BAF3D85985D3}"/>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B85E7205-0361-4E1F-9C41-8A19934CD2E7}"/>
              </a:ext>
            </a:extLst>
          </p:cNvPr>
          <p:cNvSpPr>
            <a:spLocks noGrp="1"/>
          </p:cNvSpPr>
          <p:nvPr>
            <p:ph type="sldNum" sz="quarter" idx="11"/>
          </p:nvPr>
        </p:nvSpPr>
        <p:spPr/>
        <p:txBody>
          <a:bodyPr/>
          <a:lstStyle>
            <a:lvl1pPr>
              <a:defRPr/>
            </a:lvl1pPr>
          </a:lstStyle>
          <a:p>
            <a:fld id="{5E3BC79B-3AF5-41B4-A796-78DDA892FB54}"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5BBACB58-F6BC-4109-B9C4-2302D4DBBE04}"/>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100548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04D5EA-780B-4ABA-98ED-87807C84BDD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92F98A0-C643-4890-945C-C27F9FA13343}"/>
              </a:ext>
            </a:extLst>
          </p:cNvPr>
          <p:cNvSpPr>
            <a:spLocks noGrp="1"/>
          </p:cNvSpPr>
          <p:nvPr>
            <p:ph sz="half" idx="1"/>
          </p:nvPr>
        </p:nvSpPr>
        <p:spPr>
          <a:xfrm>
            <a:off x="457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5629B55-7C3E-4D19-AA55-B12973BDE9F1}"/>
              </a:ext>
            </a:extLst>
          </p:cNvPr>
          <p:cNvSpPr>
            <a:spLocks noGrp="1"/>
          </p:cNvSpPr>
          <p:nvPr>
            <p:ph sz="half" idx="2"/>
          </p:nvPr>
        </p:nvSpPr>
        <p:spPr>
          <a:xfrm>
            <a:off x="4648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a:extLst>
              <a:ext uri="{FF2B5EF4-FFF2-40B4-BE49-F238E27FC236}">
                <a16:creationId xmlns:a16="http://schemas.microsoft.com/office/drawing/2014/main" id="{8EA86F13-51A0-434A-A878-6879F6A65E65}"/>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346855F8-3069-42C5-A467-8151E6053BA4}"/>
              </a:ext>
            </a:extLst>
          </p:cNvPr>
          <p:cNvSpPr>
            <a:spLocks noGrp="1"/>
          </p:cNvSpPr>
          <p:nvPr>
            <p:ph type="sldNum" sz="quarter" idx="11"/>
          </p:nvPr>
        </p:nvSpPr>
        <p:spPr/>
        <p:txBody>
          <a:bodyPr/>
          <a:lstStyle>
            <a:lvl1pPr>
              <a:defRPr/>
            </a:lvl1pPr>
          </a:lstStyle>
          <a:p>
            <a:fld id="{DA91D02E-7B19-43A9-B28F-8C107C46ADA8}"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4151C466-D16F-45B2-A678-6B90C939249B}"/>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936400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77ECCA-C3BF-4B12-8C95-0FE08975C07C}"/>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ACEFCDAD-D2A0-468F-A197-45AF5B51F7C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D09E366-A587-4350-A664-DB761AE09E90}"/>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0087178B-3EFA-44D9-AA37-259D14208A9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8E592C3-5C19-4029-90EB-D18C7B83B443}"/>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Rodapé 6">
            <a:extLst>
              <a:ext uri="{FF2B5EF4-FFF2-40B4-BE49-F238E27FC236}">
                <a16:creationId xmlns:a16="http://schemas.microsoft.com/office/drawing/2014/main" id="{782DFF98-0095-46A2-8A06-71A177247677}"/>
              </a:ext>
            </a:extLst>
          </p:cNvPr>
          <p:cNvSpPr>
            <a:spLocks noGrp="1"/>
          </p:cNvSpPr>
          <p:nvPr>
            <p:ph type="ftr" sz="quarter" idx="10"/>
          </p:nvPr>
        </p:nvSpPr>
        <p:spPr/>
        <p:txBody>
          <a:bodyPr/>
          <a:lstStyle>
            <a:lvl1pPr>
              <a:defRPr/>
            </a:lvl1pPr>
          </a:lstStyle>
          <a:p>
            <a:endParaRPr lang="pt-BR" altLang="pt-BR"/>
          </a:p>
        </p:txBody>
      </p:sp>
      <p:sp>
        <p:nvSpPr>
          <p:cNvPr id="8" name="Espaço Reservado para Número de Slide 7">
            <a:extLst>
              <a:ext uri="{FF2B5EF4-FFF2-40B4-BE49-F238E27FC236}">
                <a16:creationId xmlns:a16="http://schemas.microsoft.com/office/drawing/2014/main" id="{B757669F-C8F6-4C6C-8C8C-D86AB7F23EA1}"/>
              </a:ext>
            </a:extLst>
          </p:cNvPr>
          <p:cNvSpPr>
            <a:spLocks noGrp="1"/>
          </p:cNvSpPr>
          <p:nvPr>
            <p:ph type="sldNum" sz="quarter" idx="11"/>
          </p:nvPr>
        </p:nvSpPr>
        <p:spPr/>
        <p:txBody>
          <a:bodyPr/>
          <a:lstStyle>
            <a:lvl1pPr>
              <a:defRPr/>
            </a:lvl1pPr>
          </a:lstStyle>
          <a:p>
            <a:fld id="{E93D1567-795E-4347-85F9-33180101D4C0}" type="slidenum">
              <a:rPr lang="pt-BR" altLang="pt-BR"/>
              <a:pPr/>
              <a:t>‹nº›</a:t>
            </a:fld>
            <a:endParaRPr lang="pt-BR" altLang="pt-BR"/>
          </a:p>
        </p:txBody>
      </p:sp>
      <p:sp>
        <p:nvSpPr>
          <p:cNvPr id="9" name="Espaço Reservado para Data 8">
            <a:extLst>
              <a:ext uri="{FF2B5EF4-FFF2-40B4-BE49-F238E27FC236}">
                <a16:creationId xmlns:a16="http://schemas.microsoft.com/office/drawing/2014/main" id="{677CF3E3-047B-405E-89A8-9F95436EF88C}"/>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41659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0CAF4C-0F77-4D59-BB20-5E06DE2CFE38}"/>
              </a:ext>
            </a:extLst>
          </p:cNvPr>
          <p:cNvSpPr>
            <a:spLocks noGrp="1"/>
          </p:cNvSpPr>
          <p:nvPr>
            <p:ph type="title"/>
          </p:nvPr>
        </p:nvSpPr>
        <p:spPr/>
        <p:txBody>
          <a:bodyPr/>
          <a:lstStyle/>
          <a:p>
            <a:r>
              <a:rPr lang="pt-BR"/>
              <a:t>Clique para editar o título Mestre</a:t>
            </a:r>
          </a:p>
        </p:txBody>
      </p:sp>
      <p:sp>
        <p:nvSpPr>
          <p:cNvPr id="3" name="Espaço Reservado para Rodapé 2">
            <a:extLst>
              <a:ext uri="{FF2B5EF4-FFF2-40B4-BE49-F238E27FC236}">
                <a16:creationId xmlns:a16="http://schemas.microsoft.com/office/drawing/2014/main" id="{60CC0E24-5669-47C8-B7E0-4A5A23A42D51}"/>
              </a:ext>
            </a:extLst>
          </p:cNvPr>
          <p:cNvSpPr>
            <a:spLocks noGrp="1"/>
          </p:cNvSpPr>
          <p:nvPr>
            <p:ph type="ftr" sz="quarter" idx="10"/>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9F7F8E34-A5B0-409F-8E52-7BD970C041D6}"/>
              </a:ext>
            </a:extLst>
          </p:cNvPr>
          <p:cNvSpPr>
            <a:spLocks noGrp="1"/>
          </p:cNvSpPr>
          <p:nvPr>
            <p:ph type="sldNum" sz="quarter" idx="11"/>
          </p:nvPr>
        </p:nvSpPr>
        <p:spPr/>
        <p:txBody>
          <a:bodyPr/>
          <a:lstStyle>
            <a:lvl1pPr>
              <a:defRPr/>
            </a:lvl1pPr>
          </a:lstStyle>
          <a:p>
            <a:fld id="{C83B7064-B826-413B-9CDF-0F0557447864}" type="slidenum">
              <a:rPr lang="pt-BR" altLang="pt-BR"/>
              <a:pPr/>
              <a:t>‹nº›</a:t>
            </a:fld>
            <a:endParaRPr lang="pt-BR" altLang="pt-BR"/>
          </a:p>
        </p:txBody>
      </p:sp>
      <p:sp>
        <p:nvSpPr>
          <p:cNvPr id="5" name="Espaço Reservado para Data 4">
            <a:extLst>
              <a:ext uri="{FF2B5EF4-FFF2-40B4-BE49-F238E27FC236}">
                <a16:creationId xmlns:a16="http://schemas.microsoft.com/office/drawing/2014/main" id="{F47A5B3F-63A0-4293-9C17-FA22E3900D34}"/>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6073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4C5D2EAC-601B-4A93-BFB1-7E09E260ABEC}"/>
              </a:ext>
            </a:extLst>
          </p:cNvPr>
          <p:cNvSpPr>
            <a:spLocks noGrp="1"/>
          </p:cNvSpPr>
          <p:nvPr>
            <p:ph type="ftr" sz="quarter" idx="10"/>
          </p:nvPr>
        </p:nvSpPr>
        <p:spPr/>
        <p:txBody>
          <a:bodyPr/>
          <a:lstStyle>
            <a:lvl1pPr>
              <a:defRPr/>
            </a:lvl1pPr>
          </a:lstStyle>
          <a:p>
            <a:endParaRPr lang="pt-BR" altLang="pt-BR"/>
          </a:p>
        </p:txBody>
      </p:sp>
      <p:sp>
        <p:nvSpPr>
          <p:cNvPr id="3" name="Espaço Reservado para Número de Slide 2">
            <a:extLst>
              <a:ext uri="{FF2B5EF4-FFF2-40B4-BE49-F238E27FC236}">
                <a16:creationId xmlns:a16="http://schemas.microsoft.com/office/drawing/2014/main" id="{0B1EFBD7-0A7D-420B-BC94-82991D43BE07}"/>
              </a:ext>
            </a:extLst>
          </p:cNvPr>
          <p:cNvSpPr>
            <a:spLocks noGrp="1"/>
          </p:cNvSpPr>
          <p:nvPr>
            <p:ph type="sldNum" sz="quarter" idx="11"/>
          </p:nvPr>
        </p:nvSpPr>
        <p:spPr/>
        <p:txBody>
          <a:bodyPr/>
          <a:lstStyle>
            <a:lvl1pPr>
              <a:defRPr/>
            </a:lvl1pPr>
          </a:lstStyle>
          <a:p>
            <a:fld id="{1FCD604B-427E-429D-B543-0E2B7103CE16}" type="slidenum">
              <a:rPr lang="pt-BR" altLang="pt-BR"/>
              <a:pPr/>
              <a:t>‹nº›</a:t>
            </a:fld>
            <a:endParaRPr lang="pt-BR" altLang="pt-BR"/>
          </a:p>
        </p:txBody>
      </p:sp>
      <p:sp>
        <p:nvSpPr>
          <p:cNvPr id="4" name="Espaço Reservado para Data 3">
            <a:extLst>
              <a:ext uri="{FF2B5EF4-FFF2-40B4-BE49-F238E27FC236}">
                <a16:creationId xmlns:a16="http://schemas.microsoft.com/office/drawing/2014/main" id="{CBE423CB-CB05-48CE-A614-B235D6FE04CE}"/>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11858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F70FAC-1D3D-4CC5-93B6-9C369E0CE819}"/>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6D8A4FC-C445-4CB5-BC90-6C04F08DC7C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BB3E90F-7A71-49C7-B18E-93BE5DC226E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F56F9781-970E-4AE7-A0BE-A045D846C33C}"/>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DCA3A5EE-B87E-4FB3-9643-153887E74D68}"/>
              </a:ext>
            </a:extLst>
          </p:cNvPr>
          <p:cNvSpPr>
            <a:spLocks noGrp="1"/>
          </p:cNvSpPr>
          <p:nvPr>
            <p:ph type="sldNum" sz="quarter" idx="11"/>
          </p:nvPr>
        </p:nvSpPr>
        <p:spPr/>
        <p:txBody>
          <a:bodyPr/>
          <a:lstStyle>
            <a:lvl1pPr>
              <a:defRPr/>
            </a:lvl1pPr>
          </a:lstStyle>
          <a:p>
            <a:fld id="{8A8B5DF5-215F-46C4-9EB0-5D503D4B2608}"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3F223EE4-7F87-4A7F-9237-BDCC9C06CAD0}"/>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4035021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E359E0-5492-4110-AFFA-DF8BED2F9B7B}"/>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2417FF3-1EE9-41AD-9422-14BA860A81C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05D0C7B-5EF3-4E87-833E-A33479E754C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89DA58DF-61BF-46B6-98B6-49EA1FE6C38C}"/>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7039BE80-001B-467C-AD58-01E93B2EF9C1}"/>
              </a:ext>
            </a:extLst>
          </p:cNvPr>
          <p:cNvSpPr>
            <a:spLocks noGrp="1"/>
          </p:cNvSpPr>
          <p:nvPr>
            <p:ph type="sldNum" sz="quarter" idx="11"/>
          </p:nvPr>
        </p:nvSpPr>
        <p:spPr/>
        <p:txBody>
          <a:bodyPr/>
          <a:lstStyle>
            <a:lvl1pPr>
              <a:defRPr/>
            </a:lvl1pPr>
          </a:lstStyle>
          <a:p>
            <a:fld id="{68C981F4-E31A-4E3C-82B0-DD13C58BE30D}"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0BC3F622-03D9-4EBA-82C1-7C54D3684560}"/>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79970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2671320-7E42-4A59-9407-FD52F60489FD}"/>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effectLst/>
                <a:latin typeface="+mn-lt"/>
              </a:defRPr>
            </a:lvl1pPr>
          </a:lstStyle>
          <a:p>
            <a:endParaRPr lang="pt-BR" altLang="pt-BR"/>
          </a:p>
        </p:txBody>
      </p:sp>
      <p:sp>
        <p:nvSpPr>
          <p:cNvPr id="29699" name="Rectangle 3">
            <a:extLst>
              <a:ext uri="{FF2B5EF4-FFF2-40B4-BE49-F238E27FC236}">
                <a16:creationId xmlns:a16="http://schemas.microsoft.com/office/drawing/2014/main" id="{8253AE6C-A4D6-48C0-A569-55313FF8C27D}"/>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effectLst/>
              </a:defRPr>
            </a:lvl1pPr>
          </a:lstStyle>
          <a:p>
            <a:fld id="{59FC5583-BC18-47AC-9467-D7745D71219B}" type="slidenum">
              <a:rPr lang="pt-BR" altLang="pt-BR"/>
              <a:pPr/>
              <a:t>‹nº›</a:t>
            </a:fld>
            <a:endParaRPr lang="pt-BR" altLang="pt-BR"/>
          </a:p>
        </p:txBody>
      </p:sp>
      <p:grpSp>
        <p:nvGrpSpPr>
          <p:cNvPr id="29700" name="Group 4">
            <a:extLst>
              <a:ext uri="{FF2B5EF4-FFF2-40B4-BE49-F238E27FC236}">
                <a16:creationId xmlns:a16="http://schemas.microsoft.com/office/drawing/2014/main" id="{977D9C00-63F9-4237-B755-99BBC2236EB9}"/>
              </a:ext>
            </a:extLst>
          </p:cNvPr>
          <p:cNvGrpSpPr>
            <a:grpSpLocks/>
          </p:cNvGrpSpPr>
          <p:nvPr/>
        </p:nvGrpSpPr>
        <p:grpSpPr bwMode="auto">
          <a:xfrm>
            <a:off x="0" y="0"/>
            <a:ext cx="9144000" cy="546100"/>
            <a:chOff x="0" y="0"/>
            <a:chExt cx="5760" cy="344"/>
          </a:xfrm>
        </p:grpSpPr>
        <p:sp>
          <p:nvSpPr>
            <p:cNvPr id="29701" name="Rectangle 5">
              <a:extLst>
                <a:ext uri="{FF2B5EF4-FFF2-40B4-BE49-F238E27FC236}">
                  <a16:creationId xmlns:a16="http://schemas.microsoft.com/office/drawing/2014/main" id="{1D424282-4D53-4027-8260-3AF3AD22FBAF}"/>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pt-BR" altLang="pt-BR" sz="2400" b="0">
                <a:solidFill>
                  <a:schemeClr val="tx1"/>
                </a:solidFill>
                <a:effectLst/>
                <a:latin typeface="Times New Roman" panose="02020603050405020304" pitchFamily="18" charset="0"/>
              </a:endParaRPr>
            </a:p>
          </p:txBody>
        </p:sp>
        <p:sp>
          <p:nvSpPr>
            <p:cNvPr id="29702" name="Rectangle 6">
              <a:extLst>
                <a:ext uri="{FF2B5EF4-FFF2-40B4-BE49-F238E27FC236}">
                  <a16:creationId xmlns:a16="http://schemas.microsoft.com/office/drawing/2014/main" id="{7BD97597-5A2A-45B2-A907-0E669BC4020C}"/>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29703" name="Rectangle 7">
              <a:extLst>
                <a:ext uri="{FF2B5EF4-FFF2-40B4-BE49-F238E27FC236}">
                  <a16:creationId xmlns:a16="http://schemas.microsoft.com/office/drawing/2014/main" id="{A54DAC19-8BDD-4587-9A2D-FEC6FC9A885A}"/>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1800" b="0">
                <a:solidFill>
                  <a:schemeClr val="hlink"/>
                </a:solidFill>
                <a:effectLst/>
                <a:latin typeface="Arial" panose="020B0604020202020204" pitchFamily="34" charset="0"/>
              </a:endParaRPr>
            </a:p>
          </p:txBody>
        </p:sp>
        <p:sp>
          <p:nvSpPr>
            <p:cNvPr id="29704" name="Rectangle 8">
              <a:extLst>
                <a:ext uri="{FF2B5EF4-FFF2-40B4-BE49-F238E27FC236}">
                  <a16:creationId xmlns:a16="http://schemas.microsoft.com/office/drawing/2014/main" id="{38012C8F-E3AC-4F64-A4C1-C16B585C70E0}"/>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1800" b="0">
                <a:solidFill>
                  <a:schemeClr val="hlink"/>
                </a:solidFill>
                <a:effectLst/>
                <a:latin typeface="Arial" panose="020B0604020202020204" pitchFamily="34" charset="0"/>
              </a:endParaRPr>
            </a:p>
          </p:txBody>
        </p:sp>
        <p:sp>
          <p:nvSpPr>
            <p:cNvPr id="29705" name="Rectangle 9">
              <a:extLst>
                <a:ext uri="{FF2B5EF4-FFF2-40B4-BE49-F238E27FC236}">
                  <a16:creationId xmlns:a16="http://schemas.microsoft.com/office/drawing/2014/main" id="{AB130EA7-8ECA-4580-846D-DB186BCC84E4}"/>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1800" b="0">
                <a:solidFill>
                  <a:schemeClr val="accent2"/>
                </a:solidFill>
                <a:effectLst/>
                <a:latin typeface="Arial" panose="020B0604020202020204" pitchFamily="34" charset="0"/>
              </a:endParaRPr>
            </a:p>
          </p:txBody>
        </p:sp>
        <p:sp>
          <p:nvSpPr>
            <p:cNvPr id="29706" name="Rectangle 10">
              <a:extLst>
                <a:ext uri="{FF2B5EF4-FFF2-40B4-BE49-F238E27FC236}">
                  <a16:creationId xmlns:a16="http://schemas.microsoft.com/office/drawing/2014/main" id="{297F7ED8-F354-4F46-9AF5-B1B2D19C36AE}"/>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1800" b="0">
                <a:solidFill>
                  <a:schemeClr val="hlink"/>
                </a:solidFill>
                <a:effectLst/>
                <a:latin typeface="Arial" panose="020B0604020202020204" pitchFamily="34" charset="0"/>
              </a:endParaRPr>
            </a:p>
          </p:txBody>
        </p:sp>
        <p:sp>
          <p:nvSpPr>
            <p:cNvPr id="29707" name="Rectangle 11">
              <a:extLst>
                <a:ext uri="{FF2B5EF4-FFF2-40B4-BE49-F238E27FC236}">
                  <a16:creationId xmlns:a16="http://schemas.microsoft.com/office/drawing/2014/main" id="{D0616762-6D4B-4220-A80C-6ECA04CBDB86}"/>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2400" b="0">
                <a:solidFill>
                  <a:schemeClr val="tx1"/>
                </a:solidFill>
                <a:effectLst/>
                <a:latin typeface="Times New Roman" panose="02020603050405020304" pitchFamily="18" charset="0"/>
              </a:endParaRPr>
            </a:p>
          </p:txBody>
        </p:sp>
        <p:sp>
          <p:nvSpPr>
            <p:cNvPr id="29708" name="Rectangle 12">
              <a:extLst>
                <a:ext uri="{FF2B5EF4-FFF2-40B4-BE49-F238E27FC236}">
                  <a16:creationId xmlns:a16="http://schemas.microsoft.com/office/drawing/2014/main" id="{D91BBCED-04EA-491D-A0E4-3C7C3AFFB4CA}"/>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1800" b="0">
                <a:solidFill>
                  <a:schemeClr val="accent2"/>
                </a:solidFill>
                <a:effectLst/>
                <a:latin typeface="Arial" panose="020B0604020202020204" pitchFamily="34" charset="0"/>
              </a:endParaRPr>
            </a:p>
          </p:txBody>
        </p:sp>
        <p:sp>
          <p:nvSpPr>
            <p:cNvPr id="29709" name="Rectangle 13">
              <a:extLst>
                <a:ext uri="{FF2B5EF4-FFF2-40B4-BE49-F238E27FC236}">
                  <a16:creationId xmlns:a16="http://schemas.microsoft.com/office/drawing/2014/main" id="{10DA3AE4-C7E2-449C-A35E-2A8076845F84}"/>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pt-BR" altLang="pt-BR" sz="1800" b="0">
                <a:solidFill>
                  <a:schemeClr val="accent2"/>
                </a:solidFill>
                <a:effectLst/>
                <a:latin typeface="Arial" panose="020B0604020202020204" pitchFamily="34" charset="0"/>
              </a:endParaRPr>
            </a:p>
          </p:txBody>
        </p:sp>
      </p:grpSp>
      <p:sp>
        <p:nvSpPr>
          <p:cNvPr id="29710" name="Rectangle 14">
            <a:extLst>
              <a:ext uri="{FF2B5EF4-FFF2-40B4-BE49-F238E27FC236}">
                <a16:creationId xmlns:a16="http://schemas.microsoft.com/office/drawing/2014/main" id="{37056536-3F4C-411B-B9BE-BBA2A7D4F917}"/>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29711" name="Rectangle 15">
            <a:extLst>
              <a:ext uri="{FF2B5EF4-FFF2-40B4-BE49-F238E27FC236}">
                <a16:creationId xmlns:a16="http://schemas.microsoft.com/office/drawing/2014/main" id="{3F2394C4-35CF-4FD5-BB9E-E5F32E9360EB}"/>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29712" name="Rectangle 16">
            <a:extLst>
              <a:ext uri="{FF2B5EF4-FFF2-40B4-BE49-F238E27FC236}">
                <a16:creationId xmlns:a16="http://schemas.microsoft.com/office/drawing/2014/main" id="{DABBC68E-978D-4E28-B1F4-A3908AA9754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a:solidFill>
                  <a:schemeClr val="tx1"/>
                </a:solidFill>
                <a:effectLst/>
                <a:latin typeface="+mn-lt"/>
              </a:defRPr>
            </a:lvl1pPr>
          </a:lstStyle>
          <a:p>
            <a:endParaRPr lang="pt-BR" altLang="pt-B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2A25EE4-C5B1-4EAC-B883-CD020CDE4116}"/>
              </a:ext>
            </a:extLst>
          </p:cNvPr>
          <p:cNvSpPr>
            <a:spLocks noGrp="1" noChangeArrowheads="1"/>
          </p:cNvSpPr>
          <p:nvPr>
            <p:ph type="ctrTitle"/>
          </p:nvPr>
        </p:nvSpPr>
        <p:spPr>
          <a:xfrm>
            <a:off x="0" y="4122738"/>
            <a:ext cx="9144000" cy="2619375"/>
          </a:xfrm>
        </p:spPr>
        <p:txBody>
          <a:bodyPr/>
          <a:lstStyle/>
          <a:p>
            <a:pPr algn="ctr"/>
            <a:r>
              <a:rPr lang="pt-BR" altLang="pt-BR" b="1">
                <a:solidFill>
                  <a:schemeClr val="tx1"/>
                </a:solidFill>
                <a:effectLst>
                  <a:outerShdw blurRad="38100" dist="38100" dir="2700000" algn="tl">
                    <a:srgbClr val="C0C0C0"/>
                  </a:outerShdw>
                </a:effectLst>
                <a:latin typeface="Copperplate Gothic Bold" panose="020E0705020206020404" pitchFamily="34" charset="0"/>
              </a:rPr>
              <a:t>6. NOSSO EXEMPLO EM BENEFICÊNCIA CRISTÃ</a:t>
            </a:r>
          </a:p>
        </p:txBody>
      </p:sp>
      <p:sp>
        <p:nvSpPr>
          <p:cNvPr id="2052" name="Text Box 4">
            <a:extLst>
              <a:ext uri="{FF2B5EF4-FFF2-40B4-BE49-F238E27FC236}">
                <a16:creationId xmlns:a16="http://schemas.microsoft.com/office/drawing/2014/main" id="{784651D0-CC8C-4ECD-95E1-A7D546CF7CBD}"/>
              </a:ext>
            </a:extLst>
          </p:cNvPr>
          <p:cNvSpPr txBox="1">
            <a:spLocks noChangeArrowheads="1"/>
          </p:cNvSpPr>
          <p:nvPr/>
        </p:nvSpPr>
        <p:spPr bwMode="auto">
          <a:xfrm>
            <a:off x="4140200" y="476250"/>
            <a:ext cx="4464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sz="3600">
                <a:solidFill>
                  <a:schemeClr val="tx1"/>
                </a:solidFill>
                <a:effectLst>
                  <a:outerShdw blurRad="38100" dist="38100" dir="2700000" algn="tl">
                    <a:srgbClr val="C0C0C0"/>
                  </a:outerShdw>
                </a:effectLst>
                <a:latin typeface="Forte" panose="03060902040502070203" pitchFamily="66" charset="0"/>
              </a:rPr>
              <a:t>Ministério do Amor</a:t>
            </a:r>
          </a:p>
        </p:txBody>
      </p:sp>
      <p:pic>
        <p:nvPicPr>
          <p:cNvPr id="2053" name="Picture 5" descr="mk">
            <a:extLst>
              <a:ext uri="{FF2B5EF4-FFF2-40B4-BE49-F238E27FC236}">
                <a16:creationId xmlns:a16="http://schemas.microsoft.com/office/drawing/2014/main" id="{ED8549CA-0A47-4C4F-BF30-F82288354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916113"/>
            <a:ext cx="2665413" cy="1998662"/>
          </a:xfrm>
          <a:prstGeom prst="rect">
            <a:avLst/>
          </a:prstGeom>
          <a:noFill/>
          <a:extLst>
            <a:ext uri="{909E8E84-426E-40DD-AFC4-6F175D3DCCD1}">
              <a14:hiddenFill xmlns:a14="http://schemas.microsoft.com/office/drawing/2010/main">
                <a:solidFill>
                  <a:srgbClr val="FFFFFF"/>
                </a:solidFill>
              </a14:hiddenFill>
            </a:ext>
          </a:extLst>
        </p:spPr>
      </p:pic>
      <p:sp>
        <p:nvSpPr>
          <p:cNvPr id="2055" name="Text Box 7">
            <a:extLst>
              <a:ext uri="{FF2B5EF4-FFF2-40B4-BE49-F238E27FC236}">
                <a16:creationId xmlns:a16="http://schemas.microsoft.com/office/drawing/2014/main" id="{F026E5DB-8777-4C79-A7B9-E88F68123037}"/>
              </a:ext>
            </a:extLst>
          </p:cNvPr>
          <p:cNvSpPr txBox="1">
            <a:spLocks noChangeArrowheads="1"/>
          </p:cNvSpPr>
          <p:nvPr/>
        </p:nvSpPr>
        <p:spPr bwMode="auto">
          <a:xfrm>
            <a:off x="0" y="1747838"/>
            <a:ext cx="169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1200">
                <a:effectLst/>
                <a:latin typeface="Arial" panose="020B0604020202020204" pitchFamily="34" charset="0"/>
              </a:rPr>
              <a:t>Ellen G White</a:t>
            </a:r>
          </a:p>
          <a:p>
            <a:r>
              <a:rPr lang="pt-BR" altLang="pt-BR" sz="1200">
                <a:effectLst/>
                <a:latin typeface="Arial" panose="020B0604020202020204" pitchFamily="34" charset="0"/>
              </a:rPr>
              <a:t>Pr. Marcelo Carvalho</a:t>
            </a:r>
            <a:endParaRPr lang="pt-BR" altLang="pt-BR">
              <a:effectLst>
                <a:outerShdw blurRad="38100" dist="38100" dir="2700000" algn="tl">
                  <a:srgbClr val="C0C0C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595DF7B3-AD39-40EC-A3BB-AD2D05065FC9}"/>
              </a:ext>
            </a:extLst>
          </p:cNvPr>
          <p:cNvSpPr>
            <a:spLocks noGrp="1"/>
          </p:cNvSpPr>
          <p:nvPr>
            <p:ph type="sldNum" sz="quarter" idx="11"/>
          </p:nvPr>
        </p:nvSpPr>
        <p:spPr/>
        <p:txBody>
          <a:bodyPr/>
          <a:lstStyle/>
          <a:p>
            <a:fld id="{C3CA20C0-C2FF-4502-A0FF-3A1F152E8B91}" type="slidenum">
              <a:rPr lang="pt-BR" altLang="pt-BR"/>
              <a:pPr/>
              <a:t>10</a:t>
            </a:fld>
            <a:endParaRPr lang="pt-BR" altLang="pt-BR"/>
          </a:p>
        </p:txBody>
      </p:sp>
      <p:sp>
        <p:nvSpPr>
          <p:cNvPr id="11266" name="Rectangle 2">
            <a:extLst>
              <a:ext uri="{FF2B5EF4-FFF2-40B4-BE49-F238E27FC236}">
                <a16:creationId xmlns:a16="http://schemas.microsoft.com/office/drawing/2014/main" id="{E45282EE-F5E6-43E1-936E-663BE89E292E}"/>
              </a:ext>
            </a:extLst>
          </p:cNvPr>
          <p:cNvSpPr>
            <a:spLocks noGrp="1" noChangeArrowheads="1"/>
          </p:cNvSpPr>
          <p:nvPr>
            <p:ph type="body" idx="1"/>
          </p:nvPr>
        </p:nvSpPr>
        <p:spPr>
          <a:xfrm>
            <a:off x="395288" y="620713"/>
            <a:ext cx="8229600" cy="6021387"/>
          </a:xfrm>
        </p:spPr>
        <p:txBody>
          <a:bodyPr/>
          <a:lstStyle/>
          <a:p>
            <a:pPr algn="ctr">
              <a:buFont typeface="Wingdings" panose="05000000000000000000" pitchFamily="2" charset="2"/>
              <a:buNone/>
            </a:pPr>
            <a:r>
              <a:rPr lang="pt-BR" altLang="pt-BR" sz="5400" b="1">
                <a:effectLst>
                  <a:outerShdw blurRad="38100" dist="38100" dir="2700000" algn="tl">
                    <a:srgbClr val="C0C0C0"/>
                  </a:outerShdw>
                </a:effectLst>
                <a:latin typeface="Bookman Old Style" panose="02050604050505020204" pitchFamily="18" charset="0"/>
              </a:rPr>
              <a:t>3. Que tipos de necessidades existem hoje diante de nós? Assemelham-se àquelas encontradas por Jesus em Seu tempo? 52.3</a:t>
            </a:r>
          </a:p>
        </p:txBody>
      </p:sp>
      <p:pic>
        <p:nvPicPr>
          <p:cNvPr id="11267" name="Picture 3" descr="mk">
            <a:extLst>
              <a:ext uri="{FF2B5EF4-FFF2-40B4-BE49-F238E27FC236}">
                <a16:creationId xmlns:a16="http://schemas.microsoft.com/office/drawing/2014/main" id="{E61B92D6-0F3D-429A-AC98-602503A468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5888"/>
            <a:ext cx="1296988" cy="973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9E88D691-9659-4458-BF73-3F0CE4D5986D}"/>
              </a:ext>
            </a:extLst>
          </p:cNvPr>
          <p:cNvSpPr>
            <a:spLocks noGrp="1"/>
          </p:cNvSpPr>
          <p:nvPr>
            <p:ph type="sldNum" sz="quarter" idx="11"/>
          </p:nvPr>
        </p:nvSpPr>
        <p:spPr/>
        <p:txBody>
          <a:bodyPr/>
          <a:lstStyle/>
          <a:p>
            <a:fld id="{2656A58E-3C5C-4F86-B01B-8419D52D1A19}" type="slidenum">
              <a:rPr lang="pt-BR" altLang="pt-BR"/>
              <a:pPr/>
              <a:t>11</a:t>
            </a:fld>
            <a:endParaRPr lang="pt-BR" altLang="pt-BR"/>
          </a:p>
        </p:txBody>
      </p:sp>
      <p:sp>
        <p:nvSpPr>
          <p:cNvPr id="12290" name="Rectangle 2">
            <a:extLst>
              <a:ext uri="{FF2B5EF4-FFF2-40B4-BE49-F238E27FC236}">
                <a16:creationId xmlns:a16="http://schemas.microsoft.com/office/drawing/2014/main" id="{7D60798E-CC82-4FAE-9BF0-0B87A7368F76}"/>
              </a:ext>
            </a:extLst>
          </p:cNvPr>
          <p:cNvSpPr>
            <a:spLocks noGrp="1" noChangeArrowheads="1"/>
          </p:cNvSpPr>
          <p:nvPr>
            <p:ph type="body" idx="1"/>
          </p:nvPr>
        </p:nvSpPr>
        <p:spPr>
          <a:xfrm>
            <a:off x="179388" y="549275"/>
            <a:ext cx="8640762" cy="6237288"/>
          </a:xfrm>
        </p:spPr>
        <p:txBody>
          <a:bodyPr/>
          <a:lstStyle/>
          <a:p>
            <a:r>
              <a:rPr lang="pt-BR" altLang="pt-BR" sz="4800" b="1">
                <a:effectLst>
                  <a:outerShdw blurRad="38100" dist="38100" dir="2700000" algn="tl">
                    <a:srgbClr val="C0C0C0"/>
                  </a:outerShdw>
                </a:effectLst>
              </a:rPr>
              <a:t>Hoje existem as mesmas necessidades. O mundo carece de obreiros que trabalhem como Cristo fazia pelos aflitos e os pecadores. Há, na verdade, uma multidão a ser alcançada.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4A46D05-63C0-4A15-A167-A76F22581B4A}"/>
              </a:ext>
            </a:extLst>
          </p:cNvPr>
          <p:cNvSpPr>
            <a:spLocks noGrp="1"/>
          </p:cNvSpPr>
          <p:nvPr>
            <p:ph type="sldNum" sz="quarter" idx="11"/>
          </p:nvPr>
        </p:nvSpPr>
        <p:spPr/>
        <p:txBody>
          <a:bodyPr/>
          <a:lstStyle/>
          <a:p>
            <a:fld id="{59DDD606-71F5-4FF8-9491-8DDA8DBA0385}" type="slidenum">
              <a:rPr lang="pt-BR" altLang="pt-BR"/>
              <a:pPr/>
              <a:t>12</a:t>
            </a:fld>
            <a:endParaRPr lang="pt-BR" altLang="pt-BR"/>
          </a:p>
        </p:txBody>
      </p:sp>
      <p:sp>
        <p:nvSpPr>
          <p:cNvPr id="43010" name="Rectangle 2">
            <a:extLst>
              <a:ext uri="{FF2B5EF4-FFF2-40B4-BE49-F238E27FC236}">
                <a16:creationId xmlns:a16="http://schemas.microsoft.com/office/drawing/2014/main" id="{EF3B6D20-CA3D-4A74-87F2-52B01EACC44E}"/>
              </a:ext>
            </a:extLst>
          </p:cNvPr>
          <p:cNvSpPr>
            <a:spLocks noGrp="1" noChangeArrowheads="1"/>
          </p:cNvSpPr>
          <p:nvPr>
            <p:ph type="body" idx="1"/>
          </p:nvPr>
        </p:nvSpPr>
        <p:spPr>
          <a:xfrm>
            <a:off x="179388" y="549275"/>
            <a:ext cx="8640762" cy="6237288"/>
          </a:xfrm>
        </p:spPr>
        <p:txBody>
          <a:bodyPr/>
          <a:lstStyle/>
          <a:p>
            <a:r>
              <a:rPr lang="pt-BR" altLang="pt-BR" sz="4800" b="1">
                <a:effectLst>
                  <a:outerShdw blurRad="38100" dist="38100" dir="2700000" algn="tl">
                    <a:srgbClr val="C0C0C0"/>
                  </a:outerShdw>
                </a:effectLst>
              </a:rPr>
              <a:t>O mundo está cheio de doenças, sofrimentos, misérias e pecados. Cheio de criaturas necessitadas de quem delas cuide - o fraco, o desamparado, o ignorante, o degradado.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891F414F-1DEF-4DF3-AE49-25C74B5CBAAC}"/>
              </a:ext>
            </a:extLst>
          </p:cNvPr>
          <p:cNvSpPr>
            <a:spLocks noGrp="1"/>
          </p:cNvSpPr>
          <p:nvPr>
            <p:ph type="sldNum" sz="quarter" idx="11"/>
          </p:nvPr>
        </p:nvSpPr>
        <p:spPr/>
        <p:txBody>
          <a:bodyPr/>
          <a:lstStyle/>
          <a:p>
            <a:fld id="{AD7242B2-5A55-4ECA-A368-FF5FA7A2E705}" type="slidenum">
              <a:rPr lang="pt-BR" altLang="pt-BR"/>
              <a:pPr/>
              <a:t>13</a:t>
            </a:fld>
            <a:endParaRPr lang="pt-BR" altLang="pt-BR"/>
          </a:p>
        </p:txBody>
      </p:sp>
      <p:sp>
        <p:nvSpPr>
          <p:cNvPr id="13314" name="Rectangle 2">
            <a:extLst>
              <a:ext uri="{FF2B5EF4-FFF2-40B4-BE49-F238E27FC236}">
                <a16:creationId xmlns:a16="http://schemas.microsoft.com/office/drawing/2014/main" id="{A88998A3-4E4E-4E23-8C66-F3B030680D74}"/>
              </a:ext>
            </a:extLst>
          </p:cNvPr>
          <p:cNvSpPr>
            <a:spLocks noGrp="1" noChangeArrowheads="1"/>
          </p:cNvSpPr>
          <p:nvPr>
            <p:ph type="body" idx="1"/>
          </p:nvPr>
        </p:nvSpPr>
        <p:spPr>
          <a:xfrm>
            <a:off x="-107950" y="404813"/>
            <a:ext cx="9144000" cy="6048375"/>
          </a:xfrm>
        </p:spPr>
        <p:txBody>
          <a:bodyPr/>
          <a:lstStyle/>
          <a:p>
            <a:pPr algn="ctr">
              <a:lnSpc>
                <a:spcPct val="90000"/>
              </a:lnSpc>
              <a:buFont typeface="Wingdings" panose="05000000000000000000" pitchFamily="2" charset="2"/>
              <a:buNone/>
            </a:pPr>
            <a:r>
              <a:rPr lang="pt-BR" altLang="pt-BR" sz="5400" b="1">
                <a:effectLst>
                  <a:outerShdw blurRad="38100" dist="38100" dir="2700000" algn="tl">
                    <a:srgbClr val="C0C0C0"/>
                  </a:outerShdw>
                </a:effectLst>
                <a:latin typeface="Bookman Old Style" panose="02050604050505020204" pitchFamily="18" charset="0"/>
              </a:rPr>
              <a:t>4. É possível              que o “ espírito missionário” seja um dom que somente alguns poucos recebem e, portanto, não somos responsáveis por tal dever? 53.4</a:t>
            </a:r>
          </a:p>
        </p:txBody>
      </p:sp>
      <p:pic>
        <p:nvPicPr>
          <p:cNvPr id="13315" name="Picture 3" descr="mk">
            <a:extLst>
              <a:ext uri="{FF2B5EF4-FFF2-40B4-BE49-F238E27FC236}">
                <a16:creationId xmlns:a16="http://schemas.microsoft.com/office/drawing/2014/main" id="{C3980AFF-52F0-4F32-A567-9EB50A34E2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5888"/>
            <a:ext cx="1296988" cy="973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AD9DF9CD-13D5-41A2-B7AC-4C0376A137EB}"/>
              </a:ext>
            </a:extLst>
          </p:cNvPr>
          <p:cNvSpPr>
            <a:spLocks noGrp="1"/>
          </p:cNvSpPr>
          <p:nvPr>
            <p:ph type="sldNum" sz="quarter" idx="11"/>
          </p:nvPr>
        </p:nvSpPr>
        <p:spPr/>
        <p:txBody>
          <a:bodyPr/>
          <a:lstStyle/>
          <a:p>
            <a:fld id="{77BAA9B4-7B2E-49E4-8F1E-22DAD8CF9B0E}" type="slidenum">
              <a:rPr lang="pt-BR" altLang="pt-BR"/>
              <a:pPr/>
              <a:t>14</a:t>
            </a:fld>
            <a:endParaRPr lang="pt-BR" altLang="pt-BR"/>
          </a:p>
        </p:txBody>
      </p:sp>
      <p:sp>
        <p:nvSpPr>
          <p:cNvPr id="14338" name="Rectangle 2">
            <a:extLst>
              <a:ext uri="{FF2B5EF4-FFF2-40B4-BE49-F238E27FC236}">
                <a16:creationId xmlns:a16="http://schemas.microsoft.com/office/drawing/2014/main" id="{F8B56A93-E2E7-4461-A0B8-EF149463B96C}"/>
              </a:ext>
            </a:extLst>
          </p:cNvPr>
          <p:cNvSpPr>
            <a:spLocks noGrp="1" noChangeArrowheads="1"/>
          </p:cNvSpPr>
          <p:nvPr>
            <p:ph type="body" idx="1"/>
          </p:nvPr>
        </p:nvSpPr>
        <p:spPr>
          <a:xfrm>
            <a:off x="395288" y="846138"/>
            <a:ext cx="8229600" cy="5030787"/>
          </a:xfrm>
        </p:spPr>
        <p:txBody>
          <a:bodyPr/>
          <a:lstStyle/>
          <a:p>
            <a:r>
              <a:rPr lang="pt-BR" altLang="pt-BR" sz="4000" b="1">
                <a:effectLst>
                  <a:outerShdw blurRad="38100" dist="38100" dir="2700000" algn="tl">
                    <a:srgbClr val="C0C0C0"/>
                  </a:outerShdw>
                </a:effectLst>
              </a:rPr>
              <a:t>Muitos pensam que o espírito missionário, a habilitação para a obra missionária, é um dom ou dotação especial concedido aos pastores e a alguns poucos membros da igreja, e que todos os outros devem ser meros espectadores.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D601264C-62DC-4548-96CA-70C073FA5722}"/>
              </a:ext>
            </a:extLst>
          </p:cNvPr>
          <p:cNvSpPr>
            <a:spLocks noGrp="1"/>
          </p:cNvSpPr>
          <p:nvPr>
            <p:ph type="sldNum" sz="quarter" idx="11"/>
          </p:nvPr>
        </p:nvSpPr>
        <p:spPr/>
        <p:txBody>
          <a:bodyPr/>
          <a:lstStyle/>
          <a:p>
            <a:fld id="{F9313365-B62E-45DE-ABB0-9B279BB02ADA}" type="slidenum">
              <a:rPr lang="pt-BR" altLang="pt-BR"/>
              <a:pPr/>
              <a:t>15</a:t>
            </a:fld>
            <a:endParaRPr lang="pt-BR" altLang="pt-BR"/>
          </a:p>
        </p:txBody>
      </p:sp>
      <p:sp>
        <p:nvSpPr>
          <p:cNvPr id="32770" name="Rectangle 2">
            <a:extLst>
              <a:ext uri="{FF2B5EF4-FFF2-40B4-BE49-F238E27FC236}">
                <a16:creationId xmlns:a16="http://schemas.microsoft.com/office/drawing/2014/main" id="{2E5C7F01-CBC3-4C33-8BBD-8CD3B8EC6993}"/>
              </a:ext>
            </a:extLst>
          </p:cNvPr>
          <p:cNvSpPr>
            <a:spLocks noGrp="1" noChangeArrowheads="1"/>
          </p:cNvSpPr>
          <p:nvPr>
            <p:ph type="body" idx="1"/>
          </p:nvPr>
        </p:nvSpPr>
        <p:spPr>
          <a:xfrm>
            <a:off x="107950" y="476250"/>
            <a:ext cx="8964613" cy="6021388"/>
          </a:xfrm>
        </p:spPr>
        <p:txBody>
          <a:bodyPr/>
          <a:lstStyle/>
          <a:p>
            <a:r>
              <a:rPr lang="pt-BR" altLang="pt-BR" sz="4400" b="1">
                <a:effectLst>
                  <a:outerShdw blurRad="38100" dist="38100" dir="2700000" algn="tl">
                    <a:srgbClr val="C0C0C0"/>
                  </a:outerShdw>
                </a:effectLst>
              </a:rPr>
              <a:t>Nunca houve erro maior. Todo verdadeiro cristão possuirá espírito missionário; pois ser cristão é ser semelhante a Cristo. Ninguém vive para si mesmo, e "se alguém não tem o Espírito de Cristo, esse tal não é dEle". Rom. 8:9.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54C914DF-D1ED-43DE-83C1-2BBDE6D63CB2}"/>
              </a:ext>
            </a:extLst>
          </p:cNvPr>
          <p:cNvSpPr>
            <a:spLocks noGrp="1"/>
          </p:cNvSpPr>
          <p:nvPr>
            <p:ph type="sldNum" sz="quarter" idx="11"/>
          </p:nvPr>
        </p:nvSpPr>
        <p:spPr/>
        <p:txBody>
          <a:bodyPr/>
          <a:lstStyle/>
          <a:p>
            <a:fld id="{A6A5AE56-8267-4C4C-923D-A29CC3F00AA3}" type="slidenum">
              <a:rPr lang="pt-BR" altLang="pt-BR"/>
              <a:pPr/>
              <a:t>16</a:t>
            </a:fld>
            <a:endParaRPr lang="pt-BR" altLang="pt-BR"/>
          </a:p>
        </p:txBody>
      </p:sp>
      <p:sp>
        <p:nvSpPr>
          <p:cNvPr id="44034" name="Rectangle 2">
            <a:extLst>
              <a:ext uri="{FF2B5EF4-FFF2-40B4-BE49-F238E27FC236}">
                <a16:creationId xmlns:a16="http://schemas.microsoft.com/office/drawing/2014/main" id="{C927C539-F618-4832-A385-C7FAFAB9D67D}"/>
              </a:ext>
            </a:extLst>
          </p:cNvPr>
          <p:cNvSpPr>
            <a:spLocks noGrp="1" noChangeArrowheads="1"/>
          </p:cNvSpPr>
          <p:nvPr>
            <p:ph type="body" idx="1"/>
          </p:nvPr>
        </p:nvSpPr>
        <p:spPr>
          <a:xfrm>
            <a:off x="107950" y="476250"/>
            <a:ext cx="8712200" cy="6021388"/>
          </a:xfrm>
        </p:spPr>
        <p:txBody>
          <a:bodyPr/>
          <a:lstStyle/>
          <a:p>
            <a:r>
              <a:rPr lang="pt-BR" altLang="pt-BR" sz="4800" b="1">
                <a:effectLst>
                  <a:outerShdw blurRad="38100" dist="38100" dir="2700000" algn="tl">
                    <a:srgbClr val="C0C0C0"/>
                  </a:outerShdw>
                </a:effectLst>
              </a:rPr>
              <a:t>Todo aquele que tem experimentado as virtudes do mundo por vir, seja ele jovem ou idoso, instruído ou iletrado, será movido pelo espírito que atuou em Cristo.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23CFAA8E-A7FB-447B-A6C7-69873095A0D0}"/>
              </a:ext>
            </a:extLst>
          </p:cNvPr>
          <p:cNvSpPr>
            <a:spLocks noGrp="1"/>
          </p:cNvSpPr>
          <p:nvPr>
            <p:ph type="sldNum" sz="quarter" idx="11"/>
          </p:nvPr>
        </p:nvSpPr>
        <p:spPr/>
        <p:txBody>
          <a:bodyPr/>
          <a:lstStyle/>
          <a:p>
            <a:fld id="{257EC637-ABE3-4468-B83A-CAE572F4D4B1}" type="slidenum">
              <a:rPr lang="pt-BR" altLang="pt-BR"/>
              <a:pPr/>
              <a:t>17</a:t>
            </a:fld>
            <a:endParaRPr lang="pt-BR" altLang="pt-BR"/>
          </a:p>
        </p:txBody>
      </p:sp>
      <p:sp>
        <p:nvSpPr>
          <p:cNvPr id="33794" name="Rectangle 2">
            <a:extLst>
              <a:ext uri="{FF2B5EF4-FFF2-40B4-BE49-F238E27FC236}">
                <a16:creationId xmlns:a16="http://schemas.microsoft.com/office/drawing/2014/main" id="{889CD15E-34E5-46A5-AD1D-574DCC52517D}"/>
              </a:ext>
            </a:extLst>
          </p:cNvPr>
          <p:cNvSpPr>
            <a:spLocks noGrp="1" noChangeArrowheads="1"/>
          </p:cNvSpPr>
          <p:nvPr>
            <p:ph type="body" idx="1"/>
          </p:nvPr>
        </p:nvSpPr>
        <p:spPr>
          <a:xfrm>
            <a:off x="0" y="260350"/>
            <a:ext cx="9144000" cy="6453188"/>
          </a:xfrm>
        </p:spPr>
        <p:txBody>
          <a:bodyPr/>
          <a:lstStyle/>
          <a:p>
            <a:r>
              <a:rPr lang="pt-BR" altLang="pt-BR" sz="3800" b="1">
                <a:effectLst>
                  <a:outerShdw blurRad="38100" dist="38100" dir="2700000" algn="tl">
                    <a:srgbClr val="C0C0C0"/>
                  </a:outerShdw>
                </a:effectLst>
              </a:rPr>
              <a:t>O primeiro impulso do coração regenerado é levar outros também ao Salvador. Os que não possuem este desejo, dão provas de haver perdido o primeiro amor; devem examinar rigorosamente o coração à luz da Palavra de Deus, e procurar um novo batismo do Espírito de Cristo; devem orar por mais profunda compreensão daquele assombroso amor que Jesus manifestou por nós...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26DBFBB4-19DD-4F0B-B389-019AF200FADB}"/>
              </a:ext>
            </a:extLst>
          </p:cNvPr>
          <p:cNvSpPr>
            <a:spLocks noGrp="1"/>
          </p:cNvSpPr>
          <p:nvPr>
            <p:ph type="sldNum" sz="quarter" idx="11"/>
          </p:nvPr>
        </p:nvSpPr>
        <p:spPr/>
        <p:txBody>
          <a:bodyPr/>
          <a:lstStyle/>
          <a:p>
            <a:fld id="{46EFCB13-C658-4200-A667-38C08437D323}" type="slidenum">
              <a:rPr lang="pt-BR" altLang="pt-BR"/>
              <a:pPr/>
              <a:t>18</a:t>
            </a:fld>
            <a:endParaRPr lang="pt-BR" altLang="pt-BR"/>
          </a:p>
        </p:txBody>
      </p:sp>
      <p:sp>
        <p:nvSpPr>
          <p:cNvPr id="15362" name="Rectangle 2">
            <a:extLst>
              <a:ext uri="{FF2B5EF4-FFF2-40B4-BE49-F238E27FC236}">
                <a16:creationId xmlns:a16="http://schemas.microsoft.com/office/drawing/2014/main" id="{DA96329B-32D4-4C87-82D0-051D3E97D0D7}"/>
              </a:ext>
            </a:extLst>
          </p:cNvPr>
          <p:cNvSpPr>
            <a:spLocks noGrp="1" noChangeArrowheads="1"/>
          </p:cNvSpPr>
          <p:nvPr>
            <p:ph type="body" idx="1"/>
          </p:nvPr>
        </p:nvSpPr>
        <p:spPr>
          <a:xfrm>
            <a:off x="374650" y="1484313"/>
            <a:ext cx="8229600" cy="388620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5. Qual a maneira prática de pregarmos o evangelho? 55.3</a:t>
            </a:r>
          </a:p>
        </p:txBody>
      </p:sp>
      <p:pic>
        <p:nvPicPr>
          <p:cNvPr id="15363" name="Picture 3" descr="mk">
            <a:extLst>
              <a:ext uri="{FF2B5EF4-FFF2-40B4-BE49-F238E27FC236}">
                <a16:creationId xmlns:a16="http://schemas.microsoft.com/office/drawing/2014/main" id="{9196B77F-3DAB-4794-AF1A-8C33FDB6C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5888"/>
            <a:ext cx="1296988" cy="973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5EEDADCA-27D0-4C84-A9AC-C58FBB2D70EB}"/>
              </a:ext>
            </a:extLst>
          </p:cNvPr>
          <p:cNvSpPr>
            <a:spLocks noGrp="1"/>
          </p:cNvSpPr>
          <p:nvPr>
            <p:ph type="sldNum" sz="quarter" idx="11"/>
          </p:nvPr>
        </p:nvSpPr>
        <p:spPr/>
        <p:txBody>
          <a:bodyPr/>
          <a:lstStyle/>
          <a:p>
            <a:fld id="{6F47BA70-341A-422A-AA30-3A07F3985545}" type="slidenum">
              <a:rPr lang="pt-BR" altLang="pt-BR"/>
              <a:pPr/>
              <a:t>19</a:t>
            </a:fld>
            <a:endParaRPr lang="pt-BR" altLang="pt-BR"/>
          </a:p>
        </p:txBody>
      </p:sp>
      <p:sp>
        <p:nvSpPr>
          <p:cNvPr id="16386" name="Rectangle 2">
            <a:extLst>
              <a:ext uri="{FF2B5EF4-FFF2-40B4-BE49-F238E27FC236}">
                <a16:creationId xmlns:a16="http://schemas.microsoft.com/office/drawing/2014/main" id="{1562EB54-7350-40FA-9F64-DE943C1E7521}"/>
              </a:ext>
            </a:extLst>
          </p:cNvPr>
          <p:cNvSpPr>
            <a:spLocks noGrp="1" noChangeArrowheads="1"/>
          </p:cNvSpPr>
          <p:nvPr>
            <p:ph type="body" idx="1"/>
          </p:nvPr>
        </p:nvSpPr>
        <p:spPr>
          <a:xfrm>
            <a:off x="144463" y="763588"/>
            <a:ext cx="8820150" cy="5618162"/>
          </a:xfrm>
        </p:spPr>
        <p:txBody>
          <a:bodyPr/>
          <a:lstStyle/>
          <a:p>
            <a:r>
              <a:rPr lang="pt-BR" altLang="pt-BR" sz="4400" b="1">
                <a:effectLst>
                  <a:outerShdw blurRad="38100" dist="38100" dir="2700000" algn="tl">
                    <a:srgbClr val="C0C0C0"/>
                  </a:outerShdw>
                </a:effectLst>
              </a:rPr>
              <a:t>A obra de Cristo em favor do homem não está terminada. Ela continua ainda hoje. Da mesma maneira devem os Seus embaixadores pregar o evangelho e revelar Seu piedoso amor pelas almas perdidas e a perecer.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2803103-1204-48B0-95CC-BBF7E0E0C22A}"/>
              </a:ext>
            </a:extLst>
          </p:cNvPr>
          <p:cNvSpPr>
            <a:spLocks noGrp="1" noChangeArrowheads="1"/>
          </p:cNvSpPr>
          <p:nvPr>
            <p:ph type="ctrTitle"/>
          </p:nvPr>
        </p:nvSpPr>
        <p:spPr>
          <a:xfrm>
            <a:off x="2627313" y="1601788"/>
            <a:ext cx="6516687" cy="2619375"/>
          </a:xfrm>
        </p:spPr>
        <p:txBody>
          <a:bodyPr/>
          <a:lstStyle/>
          <a:p>
            <a:pPr algn="ctr"/>
            <a:r>
              <a:rPr lang="pt-BR" altLang="pt-BR" sz="6200" b="1">
                <a:solidFill>
                  <a:schemeClr val="tx1"/>
                </a:solidFill>
                <a:effectLst>
                  <a:outerShdw blurRad="38100" dist="38100" dir="2700000" algn="tl">
                    <a:srgbClr val="C0C0C0"/>
                  </a:outerShdw>
                </a:effectLst>
                <a:latin typeface="Arial Rounded MT Bold" panose="020F0704030504030204" pitchFamily="34" charset="0"/>
              </a:rPr>
              <a:t>MARCOS 10.45</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F9247186-0D63-466E-9EA5-07C45FAF3385}"/>
              </a:ext>
            </a:extLst>
          </p:cNvPr>
          <p:cNvSpPr>
            <a:spLocks noGrp="1"/>
          </p:cNvSpPr>
          <p:nvPr>
            <p:ph type="sldNum" sz="quarter" idx="11"/>
          </p:nvPr>
        </p:nvSpPr>
        <p:spPr/>
        <p:txBody>
          <a:bodyPr/>
          <a:lstStyle/>
          <a:p>
            <a:fld id="{724060D9-614C-472D-AFE7-ABF8277AC5CF}" type="slidenum">
              <a:rPr lang="pt-BR" altLang="pt-BR"/>
              <a:pPr/>
              <a:t>20</a:t>
            </a:fld>
            <a:endParaRPr lang="pt-BR" altLang="pt-BR"/>
          </a:p>
        </p:txBody>
      </p:sp>
      <p:sp>
        <p:nvSpPr>
          <p:cNvPr id="34818" name="Rectangle 2">
            <a:extLst>
              <a:ext uri="{FF2B5EF4-FFF2-40B4-BE49-F238E27FC236}">
                <a16:creationId xmlns:a16="http://schemas.microsoft.com/office/drawing/2014/main" id="{2D183D29-A8FF-4F2A-89C4-A5DA0BB661AB}"/>
              </a:ext>
            </a:extLst>
          </p:cNvPr>
          <p:cNvSpPr>
            <a:spLocks noGrp="1" noChangeArrowheads="1"/>
          </p:cNvSpPr>
          <p:nvPr>
            <p:ph type="body" idx="1"/>
          </p:nvPr>
        </p:nvSpPr>
        <p:spPr>
          <a:xfrm>
            <a:off x="250825" y="549275"/>
            <a:ext cx="8686800" cy="6308725"/>
          </a:xfrm>
        </p:spPr>
        <p:txBody>
          <a:bodyPr/>
          <a:lstStyle/>
          <a:p>
            <a:r>
              <a:rPr lang="pt-BR" altLang="pt-BR" sz="4000" b="1">
                <a:effectLst>
                  <a:outerShdw blurRad="38100" dist="38100" dir="2700000" algn="tl">
                    <a:srgbClr val="C0C0C0"/>
                  </a:outerShdw>
                </a:effectLst>
              </a:rPr>
              <a:t>Pela manifestação de interesse altruísta naqueles que necessitam de auxílio devem eles dar uma demonstração prática da verdade do evangelho. Nesta obra está incluído muito mais que mera pregação de sermões. A evangelização do mundo é a obra que Deus confiou aos que saem em Seu nome.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F62BDDF-4E3A-47CB-BE9D-742786736716}"/>
              </a:ext>
            </a:extLst>
          </p:cNvPr>
          <p:cNvSpPr>
            <a:spLocks noGrp="1"/>
          </p:cNvSpPr>
          <p:nvPr>
            <p:ph type="sldNum" sz="quarter" idx="11"/>
          </p:nvPr>
        </p:nvSpPr>
        <p:spPr/>
        <p:txBody>
          <a:bodyPr/>
          <a:lstStyle/>
          <a:p>
            <a:fld id="{14562B8F-56AD-4CEA-B873-DB597C245E4B}" type="slidenum">
              <a:rPr lang="pt-BR" altLang="pt-BR"/>
              <a:pPr/>
              <a:t>21</a:t>
            </a:fld>
            <a:endParaRPr lang="pt-BR" altLang="pt-BR"/>
          </a:p>
        </p:txBody>
      </p:sp>
      <p:sp>
        <p:nvSpPr>
          <p:cNvPr id="36866" name="Rectangle 2">
            <a:extLst>
              <a:ext uri="{FF2B5EF4-FFF2-40B4-BE49-F238E27FC236}">
                <a16:creationId xmlns:a16="http://schemas.microsoft.com/office/drawing/2014/main" id="{9380FD55-9C1B-4FFA-93B0-E1F6A7630314}"/>
              </a:ext>
            </a:extLst>
          </p:cNvPr>
          <p:cNvSpPr>
            <a:spLocks noGrp="1" noChangeArrowheads="1"/>
          </p:cNvSpPr>
          <p:nvPr>
            <p:ph type="body" idx="1"/>
          </p:nvPr>
        </p:nvSpPr>
        <p:spPr>
          <a:xfrm>
            <a:off x="250825" y="476250"/>
            <a:ext cx="8686800" cy="6237288"/>
          </a:xfrm>
        </p:spPr>
        <p:txBody>
          <a:bodyPr/>
          <a:lstStyle/>
          <a:p>
            <a:r>
              <a:rPr lang="pt-BR" altLang="pt-BR" sz="4400" b="1">
                <a:effectLst>
                  <a:outerShdw blurRad="38100" dist="38100" dir="2700000" algn="tl">
                    <a:srgbClr val="C0C0C0"/>
                  </a:outerShdw>
                </a:effectLst>
              </a:rPr>
              <a:t>Trabalhai com o coração cheio de um ardente amor pelas pessoas. Realizai obra médico-missionária.</a:t>
            </a:r>
          </a:p>
          <a:p>
            <a:r>
              <a:rPr lang="pt-BR" altLang="pt-BR" sz="4400" b="1">
                <a:effectLst>
                  <a:outerShdw blurRad="38100" dist="38100" dir="2700000" algn="tl">
                    <a:srgbClr val="C0C0C0"/>
                  </a:outerShdw>
                </a:effectLst>
              </a:rPr>
              <a:t>Assim obtereis acesso ao coração das pessoas, e o caminho será preparado para uma proclamação mais decidida da verdade.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BE433121-2BE4-4BDA-ABF0-5B225DB34685}"/>
              </a:ext>
            </a:extLst>
          </p:cNvPr>
          <p:cNvSpPr>
            <a:spLocks noGrp="1"/>
          </p:cNvSpPr>
          <p:nvPr>
            <p:ph type="sldNum" sz="quarter" idx="11"/>
          </p:nvPr>
        </p:nvSpPr>
        <p:spPr/>
        <p:txBody>
          <a:bodyPr/>
          <a:lstStyle/>
          <a:p>
            <a:fld id="{ABB20749-EDF5-46B8-8887-2D7F92E87C7F}" type="slidenum">
              <a:rPr lang="pt-BR" altLang="pt-BR"/>
              <a:pPr/>
              <a:t>22</a:t>
            </a:fld>
            <a:endParaRPr lang="pt-BR" altLang="pt-BR"/>
          </a:p>
        </p:txBody>
      </p:sp>
      <p:sp>
        <p:nvSpPr>
          <p:cNvPr id="17410" name="Rectangle 2">
            <a:extLst>
              <a:ext uri="{FF2B5EF4-FFF2-40B4-BE49-F238E27FC236}">
                <a16:creationId xmlns:a16="http://schemas.microsoft.com/office/drawing/2014/main" id="{4A468BD9-35B7-43AB-A325-6848BD1D7A06}"/>
              </a:ext>
            </a:extLst>
          </p:cNvPr>
          <p:cNvSpPr>
            <a:spLocks noGrp="1" noChangeArrowheads="1"/>
          </p:cNvSpPr>
          <p:nvPr>
            <p:ph type="body" idx="1"/>
          </p:nvPr>
        </p:nvSpPr>
        <p:spPr>
          <a:xfrm>
            <a:off x="323850" y="1484313"/>
            <a:ext cx="8229600" cy="388620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6. O que é exatamente “o método de Cristo”? 54.1</a:t>
            </a:r>
          </a:p>
        </p:txBody>
      </p:sp>
      <p:pic>
        <p:nvPicPr>
          <p:cNvPr id="17411" name="Picture 3" descr="mk">
            <a:extLst>
              <a:ext uri="{FF2B5EF4-FFF2-40B4-BE49-F238E27FC236}">
                <a16:creationId xmlns:a16="http://schemas.microsoft.com/office/drawing/2014/main" id="{7BC43784-D5C6-4B3F-8FFB-38E2090556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5888"/>
            <a:ext cx="1296988" cy="973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C2F25E6B-47C1-4870-9EE4-B01372FEF4B0}"/>
              </a:ext>
            </a:extLst>
          </p:cNvPr>
          <p:cNvSpPr>
            <a:spLocks noGrp="1"/>
          </p:cNvSpPr>
          <p:nvPr>
            <p:ph type="sldNum" sz="quarter" idx="11"/>
          </p:nvPr>
        </p:nvSpPr>
        <p:spPr/>
        <p:txBody>
          <a:bodyPr/>
          <a:lstStyle/>
          <a:p>
            <a:fld id="{B4B621EB-AEA8-4D46-A623-34F9F05DB7F4}" type="slidenum">
              <a:rPr lang="pt-BR" altLang="pt-BR"/>
              <a:pPr/>
              <a:t>23</a:t>
            </a:fld>
            <a:endParaRPr lang="pt-BR" altLang="pt-BR"/>
          </a:p>
        </p:txBody>
      </p:sp>
      <p:sp>
        <p:nvSpPr>
          <p:cNvPr id="18434" name="Rectangle 2">
            <a:extLst>
              <a:ext uri="{FF2B5EF4-FFF2-40B4-BE49-F238E27FC236}">
                <a16:creationId xmlns:a16="http://schemas.microsoft.com/office/drawing/2014/main" id="{9D240BFC-BE8E-45D5-871B-53EB92A9622C}"/>
              </a:ext>
            </a:extLst>
          </p:cNvPr>
          <p:cNvSpPr>
            <a:spLocks noGrp="1" noChangeArrowheads="1"/>
          </p:cNvSpPr>
          <p:nvPr>
            <p:ph type="body" idx="1"/>
          </p:nvPr>
        </p:nvSpPr>
        <p:spPr>
          <a:xfrm>
            <a:off x="250825" y="692150"/>
            <a:ext cx="8686800" cy="5832475"/>
          </a:xfrm>
        </p:spPr>
        <p:txBody>
          <a:bodyPr/>
          <a:lstStyle/>
          <a:p>
            <a:r>
              <a:rPr lang="pt-BR" altLang="pt-BR" sz="4000" b="1">
                <a:effectLst>
                  <a:outerShdw blurRad="38100" dist="38100" dir="2700000" algn="tl">
                    <a:srgbClr val="C0C0C0"/>
                  </a:outerShdw>
                </a:effectLst>
              </a:rPr>
              <a:t>A divina comissão não necessita reforma. Nada há que melhorar na presente verdade segundo o método de Cristo. O Salvador deu aos discípulos lições práticas, ensinando-lhes como trabalhar de maneira que as almas se sentissem jubilosas na verdade.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C973D53F-0DA2-4224-A6AB-3FE516FC490E}"/>
              </a:ext>
            </a:extLst>
          </p:cNvPr>
          <p:cNvSpPr>
            <a:spLocks noGrp="1"/>
          </p:cNvSpPr>
          <p:nvPr>
            <p:ph type="sldNum" sz="quarter" idx="11"/>
          </p:nvPr>
        </p:nvSpPr>
        <p:spPr/>
        <p:txBody>
          <a:bodyPr/>
          <a:lstStyle/>
          <a:p>
            <a:fld id="{7D680BBF-7A02-4D6D-BB7A-2AB02BA312C0}" type="slidenum">
              <a:rPr lang="pt-BR" altLang="pt-BR"/>
              <a:pPr/>
              <a:t>24</a:t>
            </a:fld>
            <a:endParaRPr lang="pt-BR" altLang="pt-BR"/>
          </a:p>
        </p:txBody>
      </p:sp>
      <p:sp>
        <p:nvSpPr>
          <p:cNvPr id="37890" name="Rectangle 2">
            <a:extLst>
              <a:ext uri="{FF2B5EF4-FFF2-40B4-BE49-F238E27FC236}">
                <a16:creationId xmlns:a16="http://schemas.microsoft.com/office/drawing/2014/main" id="{5165EE0F-8FA6-4B2D-BCE2-97F49D2957D8}"/>
              </a:ext>
            </a:extLst>
          </p:cNvPr>
          <p:cNvSpPr>
            <a:spLocks noGrp="1" noChangeArrowheads="1"/>
          </p:cNvSpPr>
          <p:nvPr>
            <p:ph type="body" idx="1"/>
          </p:nvPr>
        </p:nvSpPr>
        <p:spPr>
          <a:xfrm>
            <a:off x="323850" y="765175"/>
            <a:ext cx="8686800" cy="5688013"/>
          </a:xfrm>
        </p:spPr>
        <p:txBody>
          <a:bodyPr/>
          <a:lstStyle/>
          <a:p>
            <a:r>
              <a:rPr lang="pt-BR" altLang="pt-BR" sz="4000" b="1">
                <a:effectLst>
                  <a:outerShdw blurRad="38100" dist="38100" dir="2700000" algn="tl">
                    <a:srgbClr val="C0C0C0"/>
                  </a:outerShdw>
                </a:effectLst>
              </a:rPr>
              <a:t>Ele simpatizava com os cansados, os sobrecarregados, os oprimidos. Alimentava os famintos e curava os enfermos. Constantemente saía fazendo o bem; e pelo bem que realizava, pelas palavras de amor e obras de bondade, interpretava o evangelho para os homens.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CA3AC8B9-CB7F-49A9-98FA-89D9FD7567E1}"/>
              </a:ext>
            </a:extLst>
          </p:cNvPr>
          <p:cNvSpPr>
            <a:spLocks noGrp="1"/>
          </p:cNvSpPr>
          <p:nvPr>
            <p:ph type="sldNum" sz="quarter" idx="11"/>
          </p:nvPr>
        </p:nvSpPr>
        <p:spPr/>
        <p:txBody>
          <a:bodyPr/>
          <a:lstStyle/>
          <a:p>
            <a:fld id="{2FA4896B-9446-4435-AAC2-628D16172F68}" type="slidenum">
              <a:rPr lang="pt-BR" altLang="pt-BR"/>
              <a:pPr/>
              <a:t>25</a:t>
            </a:fld>
            <a:endParaRPr lang="pt-BR" altLang="pt-BR"/>
          </a:p>
        </p:txBody>
      </p:sp>
      <p:sp>
        <p:nvSpPr>
          <p:cNvPr id="19458" name="Rectangle 2">
            <a:extLst>
              <a:ext uri="{FF2B5EF4-FFF2-40B4-BE49-F238E27FC236}">
                <a16:creationId xmlns:a16="http://schemas.microsoft.com/office/drawing/2014/main" id="{3E9E9505-09D5-4040-A707-B07DE0C9FA96}"/>
              </a:ext>
            </a:extLst>
          </p:cNvPr>
          <p:cNvSpPr>
            <a:spLocks noGrp="1" noChangeArrowheads="1"/>
          </p:cNvSpPr>
          <p:nvPr>
            <p:ph type="body" idx="1"/>
          </p:nvPr>
        </p:nvSpPr>
        <p:spPr>
          <a:xfrm>
            <a:off x="395288" y="1062038"/>
            <a:ext cx="8229600" cy="495935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7. Qual o verdadeiro objetivo da vida, segundo os ensinos de Jesus? Dê exemplos. 50.1</a:t>
            </a:r>
          </a:p>
        </p:txBody>
      </p:sp>
      <p:pic>
        <p:nvPicPr>
          <p:cNvPr id="19459" name="Picture 3" descr="mk">
            <a:extLst>
              <a:ext uri="{FF2B5EF4-FFF2-40B4-BE49-F238E27FC236}">
                <a16:creationId xmlns:a16="http://schemas.microsoft.com/office/drawing/2014/main" id="{D5F15E52-97B8-416E-9AA4-D58D6AA38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5888"/>
            <a:ext cx="1296988" cy="973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5E1B911-772C-4DA5-B15F-31B47D8948FD}"/>
              </a:ext>
            </a:extLst>
          </p:cNvPr>
          <p:cNvSpPr>
            <a:spLocks noGrp="1"/>
          </p:cNvSpPr>
          <p:nvPr>
            <p:ph type="sldNum" sz="quarter" idx="11"/>
          </p:nvPr>
        </p:nvSpPr>
        <p:spPr/>
        <p:txBody>
          <a:bodyPr/>
          <a:lstStyle/>
          <a:p>
            <a:fld id="{E390FB08-529F-4DAD-BAA3-A15E9666D8F0}" type="slidenum">
              <a:rPr lang="pt-BR" altLang="pt-BR"/>
              <a:pPr/>
              <a:t>26</a:t>
            </a:fld>
            <a:endParaRPr lang="pt-BR" altLang="pt-BR"/>
          </a:p>
        </p:txBody>
      </p:sp>
      <p:sp>
        <p:nvSpPr>
          <p:cNvPr id="20482" name="Rectangle 2">
            <a:extLst>
              <a:ext uri="{FF2B5EF4-FFF2-40B4-BE49-F238E27FC236}">
                <a16:creationId xmlns:a16="http://schemas.microsoft.com/office/drawing/2014/main" id="{894D93FD-D321-4774-A54C-D87EED4D2A20}"/>
              </a:ext>
            </a:extLst>
          </p:cNvPr>
          <p:cNvSpPr>
            <a:spLocks noGrp="1" noChangeArrowheads="1"/>
          </p:cNvSpPr>
          <p:nvPr>
            <p:ph type="body" idx="1"/>
          </p:nvPr>
        </p:nvSpPr>
        <p:spPr>
          <a:xfrm>
            <a:off x="250825" y="549275"/>
            <a:ext cx="8686800" cy="6237288"/>
          </a:xfrm>
        </p:spPr>
        <p:txBody>
          <a:bodyPr/>
          <a:lstStyle/>
          <a:p>
            <a:r>
              <a:rPr lang="pt-BR" altLang="pt-BR" sz="4400" b="1">
                <a:effectLst>
                  <a:outerShdw blurRad="38100" dist="38100" dir="2700000" algn="tl">
                    <a:srgbClr val="C0C0C0"/>
                  </a:outerShdw>
                </a:effectLst>
              </a:rPr>
              <a:t>Os seguidores de Cristo foram redimidos para ser úteis ao próximo. Nosso Senhor ensina que o verdadeiro objetivo da vida é servir. Cristo mesmo foi obreiro, e dá a todos os Seus seguidores a lei do serviço - o serviço a Deus e ao próximo.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A2C6235-5F38-4F3C-A061-9A80F2CF1B10}"/>
              </a:ext>
            </a:extLst>
          </p:cNvPr>
          <p:cNvSpPr>
            <a:spLocks noGrp="1"/>
          </p:cNvSpPr>
          <p:nvPr>
            <p:ph type="sldNum" sz="quarter" idx="11"/>
          </p:nvPr>
        </p:nvSpPr>
        <p:spPr/>
        <p:txBody>
          <a:bodyPr/>
          <a:lstStyle/>
          <a:p>
            <a:fld id="{C51564AF-9BBD-4E36-8B8E-8B5E29635558}" type="slidenum">
              <a:rPr lang="pt-BR" altLang="pt-BR"/>
              <a:pPr/>
              <a:t>27</a:t>
            </a:fld>
            <a:endParaRPr lang="pt-BR" altLang="pt-BR"/>
          </a:p>
        </p:txBody>
      </p:sp>
      <p:sp>
        <p:nvSpPr>
          <p:cNvPr id="39938" name="Rectangle 2">
            <a:extLst>
              <a:ext uri="{FF2B5EF4-FFF2-40B4-BE49-F238E27FC236}">
                <a16:creationId xmlns:a16="http://schemas.microsoft.com/office/drawing/2014/main" id="{2C6EA025-E634-4AFC-9569-6513D158DF00}"/>
              </a:ext>
            </a:extLst>
          </p:cNvPr>
          <p:cNvSpPr>
            <a:spLocks noGrp="1" noChangeArrowheads="1"/>
          </p:cNvSpPr>
          <p:nvPr>
            <p:ph type="body" idx="1"/>
          </p:nvPr>
        </p:nvSpPr>
        <p:spPr>
          <a:xfrm>
            <a:off x="323850" y="620713"/>
            <a:ext cx="8686800" cy="5903912"/>
          </a:xfrm>
        </p:spPr>
        <p:txBody>
          <a:bodyPr/>
          <a:lstStyle/>
          <a:p>
            <a:r>
              <a:rPr lang="pt-BR" altLang="pt-BR" sz="4000" b="1">
                <a:effectLst>
                  <a:outerShdw blurRad="38100" dist="38100" dir="2700000" algn="tl">
                    <a:srgbClr val="C0C0C0"/>
                  </a:outerShdw>
                </a:effectLst>
              </a:rPr>
              <a:t>Aqui Cristo apresentou ao mundo uma concepção mais elevada da vida, a qual jamais conheceram. Vivendo para servir aos outros, o homem é levado à comunhão com Cristo. A lei de servir torna-se o vínculo que nos liga a Deus e a nosso semelhante.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521CACE4-1AA4-41FC-86E1-8FB3FCFE26AA}"/>
              </a:ext>
            </a:extLst>
          </p:cNvPr>
          <p:cNvSpPr>
            <a:spLocks noGrp="1"/>
          </p:cNvSpPr>
          <p:nvPr>
            <p:ph type="sldNum" sz="quarter" idx="11"/>
          </p:nvPr>
        </p:nvSpPr>
        <p:spPr/>
        <p:txBody>
          <a:bodyPr/>
          <a:lstStyle/>
          <a:p>
            <a:fld id="{2A94AB2F-D113-45D6-9509-9C892230E13A}" type="slidenum">
              <a:rPr lang="pt-BR" altLang="pt-BR"/>
              <a:pPr/>
              <a:t>28</a:t>
            </a:fld>
            <a:endParaRPr lang="pt-BR" altLang="pt-BR"/>
          </a:p>
        </p:txBody>
      </p:sp>
      <p:sp>
        <p:nvSpPr>
          <p:cNvPr id="38914" name="Rectangle 2">
            <a:extLst>
              <a:ext uri="{FF2B5EF4-FFF2-40B4-BE49-F238E27FC236}">
                <a16:creationId xmlns:a16="http://schemas.microsoft.com/office/drawing/2014/main" id="{69D1BC4B-E43B-435D-AF90-3EA749597DEB}"/>
              </a:ext>
            </a:extLst>
          </p:cNvPr>
          <p:cNvSpPr>
            <a:spLocks noGrp="1" noChangeArrowheads="1"/>
          </p:cNvSpPr>
          <p:nvPr>
            <p:ph type="body" idx="1"/>
          </p:nvPr>
        </p:nvSpPr>
        <p:spPr>
          <a:xfrm>
            <a:off x="250825" y="476250"/>
            <a:ext cx="8686800" cy="6308725"/>
          </a:xfrm>
        </p:spPr>
        <p:txBody>
          <a:bodyPr/>
          <a:lstStyle/>
          <a:p>
            <a:r>
              <a:rPr lang="pt-BR" altLang="pt-BR" sz="3600" b="1">
                <a:effectLst>
                  <a:outerShdw blurRad="38100" dist="38100" dir="2700000" algn="tl">
                    <a:srgbClr val="C0C0C0"/>
                  </a:outerShdw>
                </a:effectLst>
              </a:rPr>
              <a:t>Cristo confia a Seus servos "Seus bens" - alguma coisa que deve ser usada para Ele. Dá "a cada um sua obra". Todos têm seu lugar no plano eterno do Céu. Todos devem colaborar com Cristo para a salvação de almas. Tão certo como nos está preparado um lugar nas mansões celestes, há também um lugar designado aqui na Terra, onde devemos trabalhar para Deus.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9A3D6E9E-0D62-4BBB-A51D-DFA5C1553777}"/>
              </a:ext>
            </a:extLst>
          </p:cNvPr>
          <p:cNvSpPr>
            <a:spLocks noGrp="1"/>
          </p:cNvSpPr>
          <p:nvPr>
            <p:ph type="sldNum" sz="quarter" idx="11"/>
          </p:nvPr>
        </p:nvSpPr>
        <p:spPr/>
        <p:txBody>
          <a:bodyPr/>
          <a:lstStyle/>
          <a:p>
            <a:fld id="{8F14727C-BD10-426D-8D2E-95818F4B4646}" type="slidenum">
              <a:rPr lang="pt-BR" altLang="pt-BR"/>
              <a:pPr/>
              <a:t>29</a:t>
            </a:fld>
            <a:endParaRPr lang="pt-BR" altLang="pt-BR"/>
          </a:p>
        </p:txBody>
      </p:sp>
      <p:sp>
        <p:nvSpPr>
          <p:cNvPr id="21506" name="Rectangle 2">
            <a:extLst>
              <a:ext uri="{FF2B5EF4-FFF2-40B4-BE49-F238E27FC236}">
                <a16:creationId xmlns:a16="http://schemas.microsoft.com/office/drawing/2014/main" id="{0A10EF2A-58A2-4471-BEB9-E0B1C987328C}"/>
              </a:ext>
            </a:extLst>
          </p:cNvPr>
          <p:cNvSpPr>
            <a:spLocks noGrp="1" noChangeArrowheads="1"/>
          </p:cNvSpPr>
          <p:nvPr>
            <p:ph type="body" idx="1"/>
          </p:nvPr>
        </p:nvSpPr>
        <p:spPr>
          <a:xfrm>
            <a:off x="395288" y="692150"/>
            <a:ext cx="8229600" cy="5832475"/>
          </a:xfrm>
        </p:spPr>
        <p:txBody>
          <a:bodyPr/>
          <a:lstStyle/>
          <a:p>
            <a:pPr algn="ctr">
              <a:buFont typeface="Wingdings" panose="05000000000000000000" pitchFamily="2" charset="2"/>
              <a:buNone/>
            </a:pPr>
            <a:r>
              <a:rPr lang="pt-BR" altLang="pt-BR" sz="5400" b="1">
                <a:effectLst>
                  <a:outerShdw blurRad="38100" dist="38100" dir="2700000" algn="tl">
                    <a:srgbClr val="C0C0C0"/>
                  </a:outerShdw>
                </a:effectLst>
                <a:latin typeface="Bookman Old Style" panose="02050604050505020204" pitchFamily="18" charset="0"/>
              </a:rPr>
              <a:t>8. Que 2           marcas </a:t>
            </a:r>
            <a:r>
              <a:rPr lang="pt-BR" altLang="pt-BR" sz="4800" b="1">
                <a:effectLst>
                  <a:outerShdw blurRad="38100" dist="38100" dir="2700000" algn="tl">
                    <a:srgbClr val="C0C0C0"/>
                  </a:outerShdw>
                </a:effectLst>
                <a:latin typeface="Bookman Old Style" panose="02050604050505020204" pitchFamily="18" charset="0"/>
              </a:rPr>
              <a:t>caracterizavam</a:t>
            </a:r>
            <a:r>
              <a:rPr lang="pt-BR" altLang="pt-BR" sz="5400" b="1">
                <a:effectLst>
                  <a:outerShdw blurRad="38100" dist="38100" dir="2700000" algn="tl">
                    <a:srgbClr val="C0C0C0"/>
                  </a:outerShdw>
                </a:effectLst>
                <a:latin typeface="Bookman Old Style" panose="02050604050505020204" pitchFamily="18" charset="0"/>
              </a:rPr>
              <a:t> as atitudes de Jesus e serviam para eliminar o receio até da mais pobre criatura? 51.2</a:t>
            </a:r>
          </a:p>
        </p:txBody>
      </p:sp>
      <p:pic>
        <p:nvPicPr>
          <p:cNvPr id="21507" name="Picture 3" descr="mk">
            <a:extLst>
              <a:ext uri="{FF2B5EF4-FFF2-40B4-BE49-F238E27FC236}">
                <a16:creationId xmlns:a16="http://schemas.microsoft.com/office/drawing/2014/main" id="{5472A79E-D846-498B-9487-37214777D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5888"/>
            <a:ext cx="1296988" cy="973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F1393B9-6F73-42A3-8260-CE82097F156E}"/>
              </a:ext>
            </a:extLst>
          </p:cNvPr>
          <p:cNvSpPr>
            <a:spLocks noGrp="1" noChangeArrowheads="1"/>
          </p:cNvSpPr>
          <p:nvPr>
            <p:ph type="ctrTitle"/>
          </p:nvPr>
        </p:nvSpPr>
        <p:spPr>
          <a:xfrm>
            <a:off x="0" y="0"/>
            <a:ext cx="9144000" cy="6858000"/>
          </a:xfrm>
          <a:solidFill>
            <a:schemeClr val="hlink"/>
          </a:solidFill>
        </p:spPr>
        <p:txBody>
          <a:bodyPr/>
          <a:lstStyle/>
          <a:p>
            <a:pPr algn="ctr"/>
            <a:r>
              <a:rPr lang="pt-BR" altLang="pt-BR" sz="7400" b="1">
                <a:effectLst>
                  <a:outerShdw blurRad="38100" dist="38100" dir="2700000" algn="tl">
                    <a:srgbClr val="000000"/>
                  </a:outerShdw>
                </a:effectLst>
                <a:latin typeface="Arial Black" panose="020B0A04020102020204" pitchFamily="34" charset="0"/>
              </a:rPr>
              <a:t>Vivendo para servir os outros, o homem é levado à comunhão com Cristo.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722055AF-A554-4AA2-BABB-1854E9E6C001}"/>
              </a:ext>
            </a:extLst>
          </p:cNvPr>
          <p:cNvSpPr>
            <a:spLocks noGrp="1"/>
          </p:cNvSpPr>
          <p:nvPr>
            <p:ph type="sldNum" sz="quarter" idx="11"/>
          </p:nvPr>
        </p:nvSpPr>
        <p:spPr/>
        <p:txBody>
          <a:bodyPr/>
          <a:lstStyle/>
          <a:p>
            <a:fld id="{26AD9E34-FCF0-4D98-8530-68989B0DEC6A}" type="slidenum">
              <a:rPr lang="pt-BR" altLang="pt-BR"/>
              <a:pPr/>
              <a:t>30</a:t>
            </a:fld>
            <a:endParaRPr lang="pt-BR" altLang="pt-BR"/>
          </a:p>
        </p:txBody>
      </p:sp>
      <p:sp>
        <p:nvSpPr>
          <p:cNvPr id="22530" name="Rectangle 2">
            <a:extLst>
              <a:ext uri="{FF2B5EF4-FFF2-40B4-BE49-F238E27FC236}">
                <a16:creationId xmlns:a16="http://schemas.microsoft.com/office/drawing/2014/main" id="{F277347F-3525-4773-8437-0595F445730A}"/>
              </a:ext>
            </a:extLst>
          </p:cNvPr>
          <p:cNvSpPr>
            <a:spLocks noGrp="1" noChangeArrowheads="1"/>
          </p:cNvSpPr>
          <p:nvPr>
            <p:ph type="body" idx="1"/>
          </p:nvPr>
        </p:nvSpPr>
        <p:spPr>
          <a:xfrm>
            <a:off x="250825" y="549275"/>
            <a:ext cx="8686800" cy="6092825"/>
          </a:xfrm>
        </p:spPr>
        <p:txBody>
          <a:bodyPr/>
          <a:lstStyle/>
          <a:p>
            <a:r>
              <a:rPr lang="pt-BR" altLang="pt-BR" sz="4400" b="1">
                <a:effectLst>
                  <a:outerShdw blurRad="38100" dist="38100" dir="2700000" algn="tl">
                    <a:srgbClr val="C0C0C0"/>
                  </a:outerShdw>
                </a:effectLst>
              </a:rPr>
              <a:t>Cristo Se pôs como cabeça da humanidade nas vestes da humanidade. Tão plena de simpatia e amor era Sua atitude que nem o mais pobre tinha receio de vir a Ele. Era bom para todos, facilmente acessível ao mais humilde.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4DACA912-9C33-491A-9FD6-F6E77EFD7F0E}"/>
              </a:ext>
            </a:extLst>
          </p:cNvPr>
          <p:cNvSpPr>
            <a:spLocks noGrp="1"/>
          </p:cNvSpPr>
          <p:nvPr>
            <p:ph type="sldNum" sz="quarter" idx="11"/>
          </p:nvPr>
        </p:nvSpPr>
        <p:spPr/>
        <p:txBody>
          <a:bodyPr/>
          <a:lstStyle/>
          <a:p>
            <a:fld id="{AFC48790-DB94-4DC1-92B4-FC21104C9222}" type="slidenum">
              <a:rPr lang="pt-BR" altLang="pt-BR"/>
              <a:pPr/>
              <a:t>31</a:t>
            </a:fld>
            <a:endParaRPr lang="pt-BR" altLang="pt-BR"/>
          </a:p>
        </p:txBody>
      </p:sp>
      <p:sp>
        <p:nvSpPr>
          <p:cNvPr id="41986" name="Rectangle 2">
            <a:extLst>
              <a:ext uri="{FF2B5EF4-FFF2-40B4-BE49-F238E27FC236}">
                <a16:creationId xmlns:a16="http://schemas.microsoft.com/office/drawing/2014/main" id="{0461ED27-7DEE-4D97-B700-39EE377C9734}"/>
              </a:ext>
            </a:extLst>
          </p:cNvPr>
          <p:cNvSpPr>
            <a:spLocks noGrp="1" noChangeArrowheads="1"/>
          </p:cNvSpPr>
          <p:nvPr>
            <p:ph type="body" idx="1"/>
          </p:nvPr>
        </p:nvSpPr>
        <p:spPr>
          <a:xfrm>
            <a:off x="179388" y="549275"/>
            <a:ext cx="8686800" cy="6092825"/>
          </a:xfrm>
        </p:spPr>
        <p:txBody>
          <a:bodyPr/>
          <a:lstStyle/>
          <a:p>
            <a:r>
              <a:rPr lang="pt-BR" altLang="pt-BR" sz="5400" b="1">
                <a:effectLst>
                  <a:outerShdw blurRad="38100" dist="38100" dir="2700000" algn="tl">
                    <a:srgbClr val="C0C0C0"/>
                  </a:outerShdw>
                </a:effectLst>
              </a:rPr>
              <a:t>Ia de casa em casa curando os enfermos, alimentando os famintos, confortando os tristes, tranqüilizando os aflitos, falando de paz ao atribulado. ...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CECD445-3A9A-4162-B976-319F0CC5B2C9}"/>
              </a:ext>
            </a:extLst>
          </p:cNvPr>
          <p:cNvSpPr>
            <a:spLocks noGrp="1"/>
          </p:cNvSpPr>
          <p:nvPr>
            <p:ph type="sldNum" sz="quarter" idx="11"/>
          </p:nvPr>
        </p:nvSpPr>
        <p:spPr/>
        <p:txBody>
          <a:bodyPr/>
          <a:lstStyle/>
          <a:p>
            <a:fld id="{CBB9DD2E-331E-482F-8F51-0BE6C251F139}" type="slidenum">
              <a:rPr lang="pt-BR" altLang="pt-BR"/>
              <a:pPr/>
              <a:t>32</a:t>
            </a:fld>
            <a:endParaRPr lang="pt-BR" altLang="pt-BR"/>
          </a:p>
        </p:txBody>
      </p:sp>
      <p:sp>
        <p:nvSpPr>
          <p:cNvPr id="40962" name="Rectangle 2">
            <a:extLst>
              <a:ext uri="{FF2B5EF4-FFF2-40B4-BE49-F238E27FC236}">
                <a16:creationId xmlns:a16="http://schemas.microsoft.com/office/drawing/2014/main" id="{B71658A7-291C-4EC2-BAD3-5A693FC8191A}"/>
              </a:ext>
            </a:extLst>
          </p:cNvPr>
          <p:cNvSpPr>
            <a:spLocks noGrp="1" noChangeArrowheads="1"/>
          </p:cNvSpPr>
          <p:nvPr>
            <p:ph type="body" idx="1"/>
          </p:nvPr>
        </p:nvSpPr>
        <p:spPr>
          <a:xfrm>
            <a:off x="179388" y="622300"/>
            <a:ext cx="8686800" cy="5759450"/>
          </a:xfrm>
        </p:spPr>
        <p:txBody>
          <a:bodyPr/>
          <a:lstStyle/>
          <a:p>
            <a:r>
              <a:rPr lang="pt-BR" altLang="pt-BR" sz="4000" b="1">
                <a:effectLst>
                  <a:outerShdw blurRad="38100" dist="38100" dir="2700000" algn="tl">
                    <a:srgbClr val="C0C0C0"/>
                  </a:outerShdw>
                </a:effectLst>
              </a:rPr>
              <a:t>Ele Se dispôs a humilhar-Se a Si mesmo, a negar-Se. Não procurava distinguir-Se. Era servo de todos. Sua comida e Sua bebida era ser um conforto e um consolo a outros, era alegrar os tristes e aliviar o fardo daqueles com quem diariamente entrava em contato.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D711919B-1168-439E-AC67-A38BC5599D7F}"/>
              </a:ext>
            </a:extLst>
          </p:cNvPr>
          <p:cNvSpPr>
            <a:spLocks noGrp="1"/>
          </p:cNvSpPr>
          <p:nvPr>
            <p:ph type="sldNum" sz="quarter" idx="11"/>
          </p:nvPr>
        </p:nvSpPr>
        <p:spPr/>
        <p:txBody>
          <a:bodyPr/>
          <a:lstStyle/>
          <a:p>
            <a:fld id="{41430838-EA26-4A63-A8BD-BA29E732830B}" type="slidenum">
              <a:rPr lang="pt-BR" altLang="pt-BR"/>
              <a:pPr/>
              <a:t>33</a:t>
            </a:fld>
            <a:endParaRPr lang="pt-BR" altLang="pt-BR"/>
          </a:p>
        </p:txBody>
      </p:sp>
      <p:sp>
        <p:nvSpPr>
          <p:cNvPr id="23554" name="Rectangle 2">
            <a:extLst>
              <a:ext uri="{FF2B5EF4-FFF2-40B4-BE49-F238E27FC236}">
                <a16:creationId xmlns:a16="http://schemas.microsoft.com/office/drawing/2014/main" id="{76AB4BC6-E9D4-49F5-9218-5F2A1233BAD8}"/>
              </a:ext>
            </a:extLst>
          </p:cNvPr>
          <p:cNvSpPr>
            <a:spLocks noGrp="1" noChangeArrowheads="1"/>
          </p:cNvSpPr>
          <p:nvPr>
            <p:ph type="body" idx="1"/>
          </p:nvPr>
        </p:nvSpPr>
        <p:spPr>
          <a:xfrm>
            <a:off x="457200" y="549275"/>
            <a:ext cx="8229600" cy="6165850"/>
          </a:xfrm>
        </p:spPr>
        <p:txBody>
          <a:bodyPr/>
          <a:lstStyle/>
          <a:p>
            <a:pPr algn="ctr">
              <a:buFont typeface="Wingdings" panose="05000000000000000000" pitchFamily="2" charset="2"/>
              <a:buNone/>
            </a:pPr>
            <a:r>
              <a:rPr lang="pt-BR" altLang="pt-BR" sz="4800" b="1">
                <a:solidFill>
                  <a:schemeClr val="bg1"/>
                </a:solidFill>
                <a:effectLst>
                  <a:outerShdw blurRad="38100" dist="38100" dir="2700000" algn="tl">
                    <a:srgbClr val="000000"/>
                  </a:outerShdw>
                </a:effectLst>
                <a:latin typeface="Georgia" panose="02040502050405020303" pitchFamily="18" charset="0"/>
              </a:rPr>
              <a:t>Cristo apresentou ao mundo o maior e mais satisfatório estilo de vida – total abnegação e serviço. Assim mostrou que todos tem seu lugar e função a desempenhar na obra divina.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48528A73-3481-40C8-960F-51898C4E097B}"/>
              </a:ext>
            </a:extLst>
          </p:cNvPr>
          <p:cNvSpPr>
            <a:spLocks noGrp="1"/>
          </p:cNvSpPr>
          <p:nvPr>
            <p:ph type="sldNum" sz="quarter" idx="11"/>
          </p:nvPr>
        </p:nvSpPr>
        <p:spPr/>
        <p:txBody>
          <a:bodyPr/>
          <a:lstStyle/>
          <a:p>
            <a:fld id="{73100B61-ABB4-4CFE-9E86-A6C742F55D86}" type="slidenum">
              <a:rPr lang="pt-BR" altLang="pt-BR"/>
              <a:pPr/>
              <a:t>34</a:t>
            </a:fld>
            <a:endParaRPr lang="pt-BR" altLang="pt-BR"/>
          </a:p>
        </p:txBody>
      </p:sp>
      <p:sp>
        <p:nvSpPr>
          <p:cNvPr id="46082" name="Rectangle 2">
            <a:extLst>
              <a:ext uri="{FF2B5EF4-FFF2-40B4-BE49-F238E27FC236}">
                <a16:creationId xmlns:a16="http://schemas.microsoft.com/office/drawing/2014/main" id="{4E476A99-A843-46E3-A700-1791850CB64A}"/>
              </a:ext>
            </a:extLst>
          </p:cNvPr>
          <p:cNvSpPr>
            <a:spLocks noGrp="1" noChangeArrowheads="1"/>
          </p:cNvSpPr>
          <p:nvPr>
            <p:ph type="body" idx="1"/>
          </p:nvPr>
        </p:nvSpPr>
        <p:spPr>
          <a:xfrm>
            <a:off x="0" y="4868863"/>
            <a:ext cx="9144000" cy="1989137"/>
          </a:xfrm>
        </p:spPr>
        <p:txBody>
          <a:bodyPr/>
          <a:lstStyle/>
          <a:p>
            <a:pPr algn="ctr">
              <a:buFont typeface="Wingdings" panose="05000000000000000000" pitchFamily="2" charset="2"/>
              <a:buNone/>
            </a:pPr>
            <a:r>
              <a:rPr lang="pt-BR" altLang="pt-BR" sz="6000" b="1">
                <a:solidFill>
                  <a:schemeClr val="bg1"/>
                </a:solidFill>
                <a:effectLst>
                  <a:outerShdw blurRad="38100" dist="38100" dir="2700000" algn="tl">
                    <a:srgbClr val="C0C0C0"/>
                  </a:outerShdw>
                </a:effectLst>
                <a:latin typeface="Georgia" panose="02040502050405020303" pitchFamily="18" charset="0"/>
              </a:rPr>
              <a:t>Tome o seu lugar no ministério do amor!</a:t>
            </a:r>
          </a:p>
        </p:txBody>
      </p:sp>
      <p:sp>
        <p:nvSpPr>
          <p:cNvPr id="46084" name="Text Box 4">
            <a:extLst>
              <a:ext uri="{FF2B5EF4-FFF2-40B4-BE49-F238E27FC236}">
                <a16:creationId xmlns:a16="http://schemas.microsoft.com/office/drawing/2014/main" id="{42C00E07-9584-463A-8AB6-E349CA67509D}"/>
              </a:ext>
            </a:extLst>
          </p:cNvPr>
          <p:cNvSpPr txBox="1">
            <a:spLocks noChangeArrowheads="1"/>
          </p:cNvSpPr>
          <p:nvPr/>
        </p:nvSpPr>
        <p:spPr bwMode="auto">
          <a:xfrm>
            <a:off x="7740650" y="115888"/>
            <a:ext cx="1403350" cy="320675"/>
          </a:xfrm>
          <a:prstGeom prst="rect">
            <a:avLst/>
          </a:prstGeom>
          <a:gradFill rotWithShape="1">
            <a:gsLst>
              <a:gs pos="0">
                <a:schemeClr val="accent1">
                  <a:alpha val="9000"/>
                </a:schemeClr>
              </a:gs>
              <a:gs pos="100000">
                <a:schemeClr val="accent1">
                  <a:gamma/>
                  <a:shade val="46275"/>
                  <a:invGamma/>
                  <a:alpha val="11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pt-BR" altLang="pt-BR" sz="1500">
                <a:solidFill>
                  <a:schemeClr val="tx1"/>
                </a:solidFill>
                <a:effectLst>
                  <a:outerShdw blurRad="38100" dist="38100" dir="2700000" algn="tl">
                    <a:srgbClr val="FFFFFF"/>
                  </a:outerShdw>
                </a:effectLst>
                <a:latin typeface="Georgia" panose="02040502050405020303" pitchFamily="18" charset="0"/>
              </a:rPr>
              <a:t>FADMinas</a:t>
            </a:r>
            <a:endParaRPr lang="pt-BR" altLang="pt-BR">
              <a:effectLst>
                <a:outerShdw blurRad="38100" dist="38100" dir="2700000" algn="tl">
                  <a:srgbClr val="000000"/>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BCA1AEA-DEC4-4713-B362-40D91BD844CF}"/>
              </a:ext>
            </a:extLst>
          </p:cNvPr>
          <p:cNvSpPr>
            <a:spLocks noGrp="1" noChangeArrowheads="1"/>
          </p:cNvSpPr>
          <p:nvPr>
            <p:ph type="ctrTitle"/>
          </p:nvPr>
        </p:nvSpPr>
        <p:spPr>
          <a:xfrm>
            <a:off x="0" y="0"/>
            <a:ext cx="9144000" cy="6858000"/>
          </a:xfrm>
          <a:solidFill>
            <a:schemeClr val="hlink"/>
          </a:solidFill>
        </p:spPr>
        <p:txBody>
          <a:bodyPr/>
          <a:lstStyle/>
          <a:p>
            <a:pPr algn="ctr"/>
            <a:r>
              <a:rPr lang="pt-BR" altLang="pt-BR" b="1">
                <a:effectLst>
                  <a:outerShdw blurRad="38100" dist="38100" dir="2700000" algn="tl">
                    <a:srgbClr val="000000"/>
                  </a:outerShdw>
                </a:effectLst>
                <a:latin typeface="Arial Black" panose="020B0A04020102020204" pitchFamily="34" charset="0"/>
              </a:rPr>
              <a:t>Servir aos outros é um desafio para o coração egoísta. Deus sabe que para cumprimos o dever de amar os outros precisamos de muito auxílio. Só pela comunhão com Ele receberemos esse poder!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AE1B16F3-0B7E-4E56-9F1B-1DE312E61516}"/>
              </a:ext>
            </a:extLst>
          </p:cNvPr>
          <p:cNvSpPr>
            <a:spLocks noGrp="1"/>
          </p:cNvSpPr>
          <p:nvPr>
            <p:ph type="sldNum" sz="quarter" idx="11"/>
          </p:nvPr>
        </p:nvSpPr>
        <p:spPr/>
        <p:txBody>
          <a:bodyPr/>
          <a:lstStyle/>
          <a:p>
            <a:fld id="{2C7AE38E-6A44-4948-B25D-8CC34C85AC3A}" type="slidenum">
              <a:rPr lang="pt-BR" altLang="pt-BR"/>
              <a:pPr/>
              <a:t>5</a:t>
            </a:fld>
            <a:endParaRPr lang="pt-BR" altLang="pt-BR"/>
          </a:p>
        </p:txBody>
      </p:sp>
      <p:sp>
        <p:nvSpPr>
          <p:cNvPr id="7171" name="Rectangle 3">
            <a:extLst>
              <a:ext uri="{FF2B5EF4-FFF2-40B4-BE49-F238E27FC236}">
                <a16:creationId xmlns:a16="http://schemas.microsoft.com/office/drawing/2014/main" id="{CB591D3D-0B15-44F9-94F0-1E8124355F55}"/>
              </a:ext>
            </a:extLst>
          </p:cNvPr>
          <p:cNvSpPr>
            <a:spLocks noGrp="1" noChangeArrowheads="1"/>
          </p:cNvSpPr>
          <p:nvPr>
            <p:ph type="body" idx="1"/>
          </p:nvPr>
        </p:nvSpPr>
        <p:spPr>
          <a:xfrm>
            <a:off x="457200" y="404813"/>
            <a:ext cx="8229600" cy="6453187"/>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1. De que     maneira o amor piedoso de Jesus é uma repreensão ao nosso egoísmo e dureza de coração? 51.1</a:t>
            </a:r>
          </a:p>
        </p:txBody>
      </p:sp>
      <p:pic>
        <p:nvPicPr>
          <p:cNvPr id="7172" name="Picture 4" descr="mk">
            <a:extLst>
              <a:ext uri="{FF2B5EF4-FFF2-40B4-BE49-F238E27FC236}">
                <a16:creationId xmlns:a16="http://schemas.microsoft.com/office/drawing/2014/main" id="{8BFAC70F-C7ED-4EA7-BB93-CB1FA11B1C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5888"/>
            <a:ext cx="1296988" cy="973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2315733C-49B6-488D-8F71-D1A6299D7C77}"/>
              </a:ext>
            </a:extLst>
          </p:cNvPr>
          <p:cNvSpPr>
            <a:spLocks noGrp="1"/>
          </p:cNvSpPr>
          <p:nvPr>
            <p:ph type="sldNum" sz="quarter" idx="11"/>
          </p:nvPr>
        </p:nvSpPr>
        <p:spPr/>
        <p:txBody>
          <a:bodyPr/>
          <a:lstStyle/>
          <a:p>
            <a:fld id="{7732E2CB-3F18-400B-8BF6-5E6AD39221A1}" type="slidenum">
              <a:rPr lang="pt-BR" altLang="pt-BR"/>
              <a:pPr/>
              <a:t>6</a:t>
            </a:fld>
            <a:endParaRPr lang="pt-BR" altLang="pt-BR"/>
          </a:p>
        </p:txBody>
      </p:sp>
      <p:sp>
        <p:nvSpPr>
          <p:cNvPr id="8194" name="Rectangle 2">
            <a:extLst>
              <a:ext uri="{FF2B5EF4-FFF2-40B4-BE49-F238E27FC236}">
                <a16:creationId xmlns:a16="http://schemas.microsoft.com/office/drawing/2014/main" id="{11151A07-FF49-4A1E-B257-6887D106F3E6}"/>
              </a:ext>
            </a:extLst>
          </p:cNvPr>
          <p:cNvSpPr>
            <a:spLocks noGrp="1" noChangeArrowheads="1"/>
          </p:cNvSpPr>
          <p:nvPr>
            <p:ph type="body" idx="1"/>
          </p:nvPr>
        </p:nvSpPr>
        <p:spPr>
          <a:xfrm>
            <a:off x="457200" y="765175"/>
            <a:ext cx="8229600" cy="5543550"/>
          </a:xfrm>
        </p:spPr>
        <p:txBody>
          <a:bodyPr/>
          <a:lstStyle/>
          <a:p>
            <a:r>
              <a:rPr lang="pt-BR" altLang="pt-BR" sz="4400" b="1">
                <a:effectLst>
                  <a:outerShdw blurRad="38100" dist="38100" dir="2700000" algn="tl">
                    <a:srgbClr val="C0C0C0"/>
                  </a:outerShdw>
                </a:effectLst>
              </a:rPr>
              <a:t>Fazei a obra de Cristo o vosso exemplo. Constantemente Ele saía fazendo o bem - alimentando o faminto, curando os enfermos. Ninguém que a Ele viesse em busca de simpatia saía desapontado.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D17953AC-FAA9-4804-83F1-B661920E37F7}"/>
              </a:ext>
            </a:extLst>
          </p:cNvPr>
          <p:cNvSpPr>
            <a:spLocks noGrp="1"/>
          </p:cNvSpPr>
          <p:nvPr>
            <p:ph type="sldNum" sz="quarter" idx="11"/>
          </p:nvPr>
        </p:nvSpPr>
        <p:spPr/>
        <p:txBody>
          <a:bodyPr/>
          <a:lstStyle/>
          <a:p>
            <a:fld id="{24482270-136C-445D-A0C5-6DA75A4CDDE3}" type="slidenum">
              <a:rPr lang="pt-BR" altLang="pt-BR"/>
              <a:pPr/>
              <a:t>7</a:t>
            </a:fld>
            <a:endParaRPr lang="pt-BR" altLang="pt-BR"/>
          </a:p>
        </p:txBody>
      </p:sp>
      <p:sp>
        <p:nvSpPr>
          <p:cNvPr id="31746" name="Rectangle 2">
            <a:extLst>
              <a:ext uri="{FF2B5EF4-FFF2-40B4-BE49-F238E27FC236}">
                <a16:creationId xmlns:a16="http://schemas.microsoft.com/office/drawing/2014/main" id="{CA62D720-1B7F-4E2E-947A-BADC5FF2B9C4}"/>
              </a:ext>
            </a:extLst>
          </p:cNvPr>
          <p:cNvSpPr>
            <a:spLocks noGrp="1" noChangeArrowheads="1"/>
          </p:cNvSpPr>
          <p:nvPr>
            <p:ph type="body" idx="1"/>
          </p:nvPr>
        </p:nvSpPr>
        <p:spPr>
          <a:xfrm>
            <a:off x="179388" y="692150"/>
            <a:ext cx="8686800" cy="5832475"/>
          </a:xfrm>
        </p:spPr>
        <p:txBody>
          <a:bodyPr/>
          <a:lstStyle/>
          <a:p>
            <a:r>
              <a:rPr lang="pt-BR" altLang="pt-BR" sz="4400" b="1">
                <a:effectLst>
                  <a:outerShdw blurRad="38100" dist="38100" dir="2700000" algn="tl">
                    <a:srgbClr val="C0C0C0"/>
                  </a:outerShdw>
                </a:effectLst>
              </a:rPr>
              <a:t>Comandante das cortes celestiais, Ele Se fez carne e habitou entre nós, e Sua vida de trabalho é um exemplo da tarefa que devemos executar. Seu amor terno e piedoso é uma repreensão ao nosso egoísmo e dureza de coração.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F53EC868-20CA-4013-9626-866B148A48C7}"/>
              </a:ext>
            </a:extLst>
          </p:cNvPr>
          <p:cNvSpPr>
            <a:spLocks noGrp="1"/>
          </p:cNvSpPr>
          <p:nvPr>
            <p:ph type="sldNum" sz="quarter" idx="11"/>
          </p:nvPr>
        </p:nvSpPr>
        <p:spPr/>
        <p:txBody>
          <a:bodyPr/>
          <a:lstStyle/>
          <a:p>
            <a:fld id="{8099DD08-C774-4F11-B113-6B934B8E562E}" type="slidenum">
              <a:rPr lang="pt-BR" altLang="pt-BR"/>
              <a:pPr/>
              <a:t>8</a:t>
            </a:fld>
            <a:endParaRPr lang="pt-BR" altLang="pt-BR"/>
          </a:p>
        </p:txBody>
      </p:sp>
      <p:sp>
        <p:nvSpPr>
          <p:cNvPr id="9218" name="Rectangle 2">
            <a:extLst>
              <a:ext uri="{FF2B5EF4-FFF2-40B4-BE49-F238E27FC236}">
                <a16:creationId xmlns:a16="http://schemas.microsoft.com/office/drawing/2014/main" id="{EAB98D35-B714-4375-B903-3961BE2D0A8A}"/>
              </a:ext>
            </a:extLst>
          </p:cNvPr>
          <p:cNvSpPr>
            <a:spLocks noGrp="1" noChangeArrowheads="1"/>
          </p:cNvSpPr>
          <p:nvPr>
            <p:ph type="body" idx="1"/>
          </p:nvPr>
        </p:nvSpPr>
        <p:spPr>
          <a:xfrm>
            <a:off x="395288" y="1628775"/>
            <a:ext cx="8229600" cy="3886200"/>
          </a:xfrm>
        </p:spPr>
        <p:txBody>
          <a:bodyPr/>
          <a:lstStyle/>
          <a:p>
            <a:pPr algn="ctr">
              <a:buFont typeface="Wingdings" panose="05000000000000000000" pitchFamily="2" charset="2"/>
              <a:buNone/>
            </a:pPr>
            <a:r>
              <a:rPr lang="pt-BR" altLang="pt-BR" sz="6000" b="1">
                <a:effectLst>
                  <a:outerShdw blurRad="38100" dist="38100" dir="2700000" algn="tl">
                    <a:srgbClr val="C0C0C0"/>
                  </a:outerShdw>
                </a:effectLst>
                <a:latin typeface="Bookman Old Style" panose="02050604050505020204" pitchFamily="18" charset="0"/>
              </a:rPr>
              <a:t>2. Como podemos testemunhar que seguimos e Jesus? 52.1</a:t>
            </a:r>
          </a:p>
        </p:txBody>
      </p:sp>
      <p:pic>
        <p:nvPicPr>
          <p:cNvPr id="9219" name="Picture 3" descr="mk">
            <a:extLst>
              <a:ext uri="{FF2B5EF4-FFF2-40B4-BE49-F238E27FC236}">
                <a16:creationId xmlns:a16="http://schemas.microsoft.com/office/drawing/2014/main" id="{47D376BF-D8FA-421D-8375-2DAED6107C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115888"/>
            <a:ext cx="1296988" cy="973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137C4BCF-16A0-402C-8DEC-F402187D52EF}"/>
              </a:ext>
            </a:extLst>
          </p:cNvPr>
          <p:cNvSpPr>
            <a:spLocks noGrp="1"/>
          </p:cNvSpPr>
          <p:nvPr>
            <p:ph type="sldNum" sz="quarter" idx="11"/>
          </p:nvPr>
        </p:nvSpPr>
        <p:spPr/>
        <p:txBody>
          <a:bodyPr/>
          <a:lstStyle/>
          <a:p>
            <a:fld id="{0CEBA2C5-5A75-46F9-8C1B-FAD2777F40D2}" type="slidenum">
              <a:rPr lang="pt-BR" altLang="pt-BR"/>
              <a:pPr/>
              <a:t>9</a:t>
            </a:fld>
            <a:endParaRPr lang="pt-BR" altLang="pt-BR"/>
          </a:p>
        </p:txBody>
      </p:sp>
      <p:sp>
        <p:nvSpPr>
          <p:cNvPr id="10242" name="Rectangle 2">
            <a:extLst>
              <a:ext uri="{FF2B5EF4-FFF2-40B4-BE49-F238E27FC236}">
                <a16:creationId xmlns:a16="http://schemas.microsoft.com/office/drawing/2014/main" id="{A34BCC8A-DAA3-4D1D-9B6F-8F4BF7B92492}"/>
              </a:ext>
            </a:extLst>
          </p:cNvPr>
          <p:cNvSpPr>
            <a:spLocks noGrp="1" noChangeArrowheads="1"/>
          </p:cNvSpPr>
          <p:nvPr>
            <p:ph type="body" idx="1"/>
          </p:nvPr>
        </p:nvSpPr>
        <p:spPr>
          <a:xfrm>
            <a:off x="250825" y="620713"/>
            <a:ext cx="8686800" cy="6048375"/>
          </a:xfrm>
        </p:spPr>
        <p:txBody>
          <a:bodyPr/>
          <a:lstStyle/>
          <a:p>
            <a:pPr>
              <a:lnSpc>
                <a:spcPct val="90000"/>
              </a:lnSpc>
            </a:pPr>
            <a:r>
              <a:rPr lang="pt-BR" altLang="pt-BR" sz="4600" b="1">
                <a:effectLst>
                  <a:outerShdw blurRad="38100" dist="38100" dir="2700000" algn="tl">
                    <a:srgbClr val="C0C0C0"/>
                  </a:outerShdw>
                </a:effectLst>
              </a:rPr>
              <a:t>Qual, então, o exemplo que devemos dar ao mundo? Devemos empenhar-nos na mesma obra que o grande Médico-Missionário tomou a Si em nosso favor. Devemos seguir o caminho da abnegação assinalado por Cristo. </a:t>
            </a:r>
          </a:p>
        </p:txBody>
      </p:sp>
    </p:spTree>
  </p:cSld>
  <p:clrMapOvr>
    <a:masterClrMapping/>
  </p:clrMapOvr>
</p:sld>
</file>

<file path=ppt/theme/theme1.xml><?xml version="1.0" encoding="utf-8"?>
<a:theme xmlns:a="http://schemas.openxmlformats.org/drawingml/2006/main" name="Pixel">
  <a:themeElements>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altLang="pt-BR" sz="5000" b="1" i="0" u="none" strike="noStrike" cap="none" normalizeH="0" baseline="0" smtClean="0">
            <a:ln>
              <a:noFill/>
            </a:ln>
            <a:solidFill>
              <a:srgbClr val="FFFFFF"/>
            </a:solidFill>
            <a:effectLst>
              <a:outerShdw blurRad="38100" dist="38100" dir="2700000" algn="tl">
                <a:srgbClr val="000000">
                  <a:alpha val="43137"/>
                </a:srgbClr>
              </a:outerShdw>
            </a:effectLst>
            <a:latin typeface="Arial Black" panose="020B0A040201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altLang="pt-BR" sz="5000" b="1" i="0" u="none" strike="noStrike" cap="none" normalizeH="0" baseline="0" smtClean="0">
            <a:ln>
              <a:noFill/>
            </a:ln>
            <a:solidFill>
              <a:srgbClr val="FFFFFF"/>
            </a:solidFill>
            <a:effectLst>
              <a:outerShdw blurRad="38100" dist="38100" dir="2700000" algn="tl">
                <a:srgbClr val="000000">
                  <a:alpha val="43137"/>
                </a:srgbClr>
              </a:outerShdw>
            </a:effectLst>
            <a:latin typeface="Arial Black" panose="020B0A04020102020204"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65</TotalTime>
  <Words>1179</Words>
  <Application>Microsoft Office PowerPoint</Application>
  <PresentationFormat>Apresentação na tela (4:3)</PresentationFormat>
  <Paragraphs>69</Paragraphs>
  <Slides>34</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34</vt:i4>
      </vt:variant>
    </vt:vector>
  </HeadingPairs>
  <TitlesOfParts>
    <vt:vector size="44" baseType="lpstr">
      <vt:lpstr>Arial</vt:lpstr>
      <vt:lpstr>Times New Roman</vt:lpstr>
      <vt:lpstr>Wingdings</vt:lpstr>
      <vt:lpstr>Arial Black</vt:lpstr>
      <vt:lpstr>Copperplate Gothic Bold</vt:lpstr>
      <vt:lpstr>Forte</vt:lpstr>
      <vt:lpstr>Arial Rounded MT Bold</vt:lpstr>
      <vt:lpstr>Bookman Old Style</vt:lpstr>
      <vt:lpstr>Georgia</vt:lpstr>
      <vt:lpstr>Pixel</vt:lpstr>
      <vt:lpstr>6. NOSSO EXEMPLO EM BENEFICÊNCIA CRISTÃ</vt:lpstr>
      <vt:lpstr>MARCOS 10.45</vt:lpstr>
      <vt:lpstr>Vivendo para servir os outros, o homem é levado à comunhão com Cristo.</vt:lpstr>
      <vt:lpstr>Servir aos outros é um desafio para o coração egoísta. Deus sabe que para cumprimos o dever de amar os outros precisamos de muito auxílio. Só pela comunhão com Ele receberemos esse poder!</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NOSSO EXEMPLO EM BENEFICÊNCIA CRISTÃ</dc:title>
  <dc:creator>MARCELO AUGUSTO DE CARVALHO</dc:creator>
  <cp:lastModifiedBy>Pr. Marcelo Carvalho</cp:lastModifiedBy>
  <cp:revision>20</cp:revision>
  <dcterms:created xsi:type="dcterms:W3CDTF">2004-11-16T10:29:38Z</dcterms:created>
  <dcterms:modified xsi:type="dcterms:W3CDTF">2019-11-21T12:15:35Z</dcterms:modified>
</cp:coreProperties>
</file>