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8" r:id="rId9"/>
    <p:sldId id="262" r:id="rId10"/>
    <p:sldId id="263" r:id="rId11"/>
    <p:sldId id="276" r:id="rId12"/>
    <p:sldId id="279" r:id="rId13"/>
    <p:sldId id="264" r:id="rId14"/>
    <p:sldId id="265" r:id="rId15"/>
    <p:sldId id="266" r:id="rId16"/>
    <p:sldId id="268" r:id="rId17"/>
    <p:sldId id="269" r:id="rId18"/>
    <p:sldId id="270" r:id="rId19"/>
    <p:sldId id="272" r:id="rId20"/>
    <p:sldId id="280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CEA9C05-4215-4151-A6FB-0A43BADA93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6F1F550-9211-4EBA-AA18-A7EE253F8A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62F2BDEA-A9A9-43B2-A5F3-98A566B521D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D8A30D0-59F6-4AA4-B877-C9BC6E9A4B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F8AFBCFF-A30B-4C9E-9C0D-9D4735DEC9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6B9DB5E2-61DF-4BD8-8F79-34210DCBA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D14740-747E-45BD-88E8-15172B27D84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21E8DDFD-E7E6-4AE3-AB4D-D1B5E1334C2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>
              <a:extLst>
                <a:ext uri="{FF2B5EF4-FFF2-40B4-BE49-F238E27FC236}">
                  <a16:creationId xmlns:a16="http://schemas.microsoft.com/office/drawing/2014/main" id="{7D220EBD-6689-4E3B-83F5-81235C298A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5604" name="Rectangle 4">
              <a:extLst>
                <a:ext uri="{FF2B5EF4-FFF2-40B4-BE49-F238E27FC236}">
                  <a16:creationId xmlns:a16="http://schemas.microsoft.com/office/drawing/2014/main" id="{699EEB15-0099-4FCC-9B03-3DD27AB66A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605" name="Group 5">
              <a:extLst>
                <a:ext uri="{FF2B5EF4-FFF2-40B4-BE49-F238E27FC236}">
                  <a16:creationId xmlns:a16="http://schemas.microsoft.com/office/drawing/2014/main" id="{16A46F73-5A0C-47BC-8B54-57E880E77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>
                <a:extLst>
                  <a:ext uri="{FF2B5EF4-FFF2-40B4-BE49-F238E27FC236}">
                    <a16:creationId xmlns:a16="http://schemas.microsoft.com/office/drawing/2014/main" id="{C2ADFE5B-EC9C-42B8-AE72-4369C11F4F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7" name="Rectangle 7">
                <a:extLst>
                  <a:ext uri="{FF2B5EF4-FFF2-40B4-BE49-F238E27FC236}">
                    <a16:creationId xmlns:a16="http://schemas.microsoft.com/office/drawing/2014/main" id="{B6A28EBC-5035-491F-81E1-FAE239B302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8" name="Rectangle 8">
                <a:extLst>
                  <a:ext uri="{FF2B5EF4-FFF2-40B4-BE49-F238E27FC236}">
                    <a16:creationId xmlns:a16="http://schemas.microsoft.com/office/drawing/2014/main" id="{328570EF-A98E-4ECB-9FC8-04F6ABAEF6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9" name="Rectangle 9">
                <a:extLst>
                  <a:ext uri="{FF2B5EF4-FFF2-40B4-BE49-F238E27FC236}">
                    <a16:creationId xmlns:a16="http://schemas.microsoft.com/office/drawing/2014/main" id="{FA06EC6F-0EB4-48BC-A6C9-95324755F0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0" name="Rectangle 10">
                <a:extLst>
                  <a:ext uri="{FF2B5EF4-FFF2-40B4-BE49-F238E27FC236}">
                    <a16:creationId xmlns:a16="http://schemas.microsoft.com/office/drawing/2014/main" id="{C03B2EA1-4C8F-40CA-AD8D-FC77C12A79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1" name="Rectangle 11">
                <a:extLst>
                  <a:ext uri="{FF2B5EF4-FFF2-40B4-BE49-F238E27FC236}">
                    <a16:creationId xmlns:a16="http://schemas.microsoft.com/office/drawing/2014/main" id="{076C1EBF-C836-4E83-A4B1-8BEF665F93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2" name="Rectangle 12">
                <a:extLst>
                  <a:ext uri="{FF2B5EF4-FFF2-40B4-BE49-F238E27FC236}">
                    <a16:creationId xmlns:a16="http://schemas.microsoft.com/office/drawing/2014/main" id="{8E756D28-ACF3-4E04-9EA7-A7B555FDD7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3" name="Rectangle 13">
                <a:extLst>
                  <a:ext uri="{FF2B5EF4-FFF2-40B4-BE49-F238E27FC236}">
                    <a16:creationId xmlns:a16="http://schemas.microsoft.com/office/drawing/2014/main" id="{34DF1349-0E72-4E06-A72E-CEA220DFD0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4" name="Rectangle 14">
                <a:extLst>
                  <a:ext uri="{FF2B5EF4-FFF2-40B4-BE49-F238E27FC236}">
                    <a16:creationId xmlns:a16="http://schemas.microsoft.com/office/drawing/2014/main" id="{C93E3F3C-50AA-4987-A886-75A4C515DD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5" name="Rectangle 15">
                <a:extLst>
                  <a:ext uri="{FF2B5EF4-FFF2-40B4-BE49-F238E27FC236}">
                    <a16:creationId xmlns:a16="http://schemas.microsoft.com/office/drawing/2014/main" id="{D48BDB88-E07F-4630-A66D-2BA9471477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8F574EEB-BAE7-4799-B621-BBD922F048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F710A0A0-6ABF-4301-95CF-82120B87DA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AEB7DC49-729D-401A-9CAA-1B998E9E1A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8AF4B1-157F-45BE-81AA-1233C106AD8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EA7A6EF9-0B2D-46CF-9457-579EBB0334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5620" name="Rectangle 20">
            <a:extLst>
              <a:ext uri="{FF2B5EF4-FFF2-40B4-BE49-F238E27FC236}">
                <a16:creationId xmlns:a16="http://schemas.microsoft.com/office/drawing/2014/main" id="{4FFC6EEE-CF68-4B25-879B-0C0D9C8F9D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9CC45-B251-47B0-8850-7991E27A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B20434-BDAB-4E0A-9F9E-E8758F54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8DA343-799C-47E6-8C6C-097F3B28B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A2A4BF-0D8D-4377-B43C-0A06419C7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6DC6D-0C21-41F0-BE6E-56141744CEF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F69E672-5F04-4B09-8830-2026B1363A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27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C1768D-B9EF-46A3-A7EC-B994ED49B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5EA8A2-AC0B-496F-AD11-333AC85B9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34B549-665E-44D2-880D-DB5BB2E0E2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A345AD-94DD-4505-B090-73B18AD69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B69C16-9799-4B5D-8C13-501323FAB1D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8CDE0CC-0840-41EB-8649-4A58E944E1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711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6E13C-B9D4-4AC5-AF13-AB60DB41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99A1DF-0937-44E5-A50D-D5BBFAF1C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CAE457-D625-4DFD-B32D-22341A7C3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EE5402-E1EF-4FCC-A54E-E16C81D51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30BB6B-15DF-4AF4-A3E3-007B22CC967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8B63EF48-6BEA-49E9-9E03-214032C20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035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EB0C8-31B7-40BB-80D9-72F0DE7D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FF584F-8EC5-4CEE-9384-7145E12EB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8CDF58-1B9D-4D9D-B00E-EAC11EDC6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95CE4D-8D94-4FD9-A45B-0DFB95C91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B6B238-5D45-4C57-9A47-6C646E61B39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2FF86BA2-E555-4A67-82AD-5EB8C52EB8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78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0C001-905B-4516-8A95-630EDD50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776EF8-5A6D-4B1C-AD26-32BC4AD91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B0A74B-A173-4967-B36B-57DB2B70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F1EA03-F943-4735-A29A-D5DA51C76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54FE71-9A03-45A4-B39D-9372A1560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4962FE-95DD-413C-813E-7E09705148C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B0FF0B-BC7A-47FB-9B81-0F7DC6D739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366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70D40-403E-4B1C-9BF8-4EF93BE9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F347DA-0AB4-483E-B49E-2A268E0C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D7667A-01C4-4A50-854C-1544FC37B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BE8830-826D-4CC4-97CB-B6E8C8DCC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81EE6E-D5E9-4B74-A3C1-D54140C31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85E9372-103C-430A-BBF7-BA0C19B3C9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D26CE8F-7C63-4916-B5C5-189AF52ADB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90CC9C-8274-4105-9C9A-FA52F9247B0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68E916CC-87C8-47A6-9C5C-79AD1D0766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53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87190-01EA-4772-8BE6-43AC9054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106DAF8-E448-47EF-BC70-3BE7EE719E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F93D4B-A631-48F3-BD02-79F23376C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8D40F0-8855-4883-9D91-E790C8D5B90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6F695B-4FE7-43B9-8F3D-C810991038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682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7112E55-DB02-4716-BD05-AE31983E35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03229A5-355D-4E85-8E75-F351F50EE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C325BE-28DB-4211-91BC-D66266F2D5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8AC3AF-1E68-4E25-8281-A402534FA3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786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39043-715B-49F6-B99A-B8368720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EEB633-FB90-4AF9-A840-6E3D29E71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E4D64B-724C-4642-8401-04B4A4AF2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7FE97-AA49-4BC2-B387-FC0888F142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ED706-F6CB-4A5B-886A-AB94B52F8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D5024B-999C-4B33-B752-9048C3E04BC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988706-272C-4DA2-AA05-A52BCA0073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505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16F25-95B1-4EED-969A-7447ECEA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8E2B56-F047-462E-897F-90474C651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3BBB5A-1A2C-4A29-8DAF-C5427D9C9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0BA306-D49F-40EE-A9F6-B3D2ADAC6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36514D-9140-475D-8A59-75BC0E69CF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1108C-3763-4C93-A0D3-4C26AAB8616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88A0A8C-65FF-4E88-93CC-62EC674499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985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B596A41-3C05-4D32-AE77-853FCE27F2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8CB3929-7EAC-4DF2-A535-65AA560603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B9561A8A-8ADD-40D2-8F25-B1E10FB6FCD2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292710E4-9758-4FDF-A27C-73CA4F924A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>
              <a:extLst>
                <a:ext uri="{FF2B5EF4-FFF2-40B4-BE49-F238E27FC236}">
                  <a16:creationId xmlns:a16="http://schemas.microsoft.com/office/drawing/2014/main" id="{05086AD0-6124-45B6-88E1-44CA3736F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4582" name="Rectangle 6">
              <a:extLst>
                <a:ext uri="{FF2B5EF4-FFF2-40B4-BE49-F238E27FC236}">
                  <a16:creationId xmlns:a16="http://schemas.microsoft.com/office/drawing/2014/main" id="{E3AFDCAD-2A36-4A5D-873D-DDF50AED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4583" name="Rectangle 7">
              <a:extLst>
                <a:ext uri="{FF2B5EF4-FFF2-40B4-BE49-F238E27FC236}">
                  <a16:creationId xmlns:a16="http://schemas.microsoft.com/office/drawing/2014/main" id="{4E37A611-D460-4DD1-BA55-B4027E6CB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4584" name="Rectangle 8">
              <a:extLst>
                <a:ext uri="{FF2B5EF4-FFF2-40B4-BE49-F238E27FC236}">
                  <a16:creationId xmlns:a16="http://schemas.microsoft.com/office/drawing/2014/main" id="{3727F335-C133-4D79-B6EA-9007ACC8E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4585" name="Rectangle 9">
              <a:extLst>
                <a:ext uri="{FF2B5EF4-FFF2-40B4-BE49-F238E27FC236}">
                  <a16:creationId xmlns:a16="http://schemas.microsoft.com/office/drawing/2014/main" id="{FEEE4D78-3D41-418A-820C-F602215FB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4586" name="Rectangle 10">
              <a:extLst>
                <a:ext uri="{FF2B5EF4-FFF2-40B4-BE49-F238E27FC236}">
                  <a16:creationId xmlns:a16="http://schemas.microsoft.com/office/drawing/2014/main" id="{1FC2152F-6E92-4BB9-ACC2-BC849401C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3DDFCD42-A536-45B6-8491-C55D3EC70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4588" name="Rectangle 12">
              <a:extLst>
                <a:ext uri="{FF2B5EF4-FFF2-40B4-BE49-F238E27FC236}">
                  <a16:creationId xmlns:a16="http://schemas.microsoft.com/office/drawing/2014/main" id="{DC619CCD-129C-46E9-AB26-29429FD21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4589" name="Rectangle 13">
              <a:extLst>
                <a:ext uri="{FF2B5EF4-FFF2-40B4-BE49-F238E27FC236}">
                  <a16:creationId xmlns:a16="http://schemas.microsoft.com/office/drawing/2014/main" id="{B3379F9B-B438-4EE1-A711-4914C79BD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144AE327-1BB7-4209-9CEC-D452EE1BE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0E198092-1954-499C-8A27-F33F353F5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4592" name="Rectangle 16">
            <a:extLst>
              <a:ext uri="{FF2B5EF4-FFF2-40B4-BE49-F238E27FC236}">
                <a16:creationId xmlns:a16="http://schemas.microsoft.com/office/drawing/2014/main" id="{CE66F563-51F7-42C2-BFBB-CA6926B3B7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77DB435-B688-4FD3-8697-83C5C484F5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36950" y="4292600"/>
            <a:ext cx="5572125" cy="2354263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8. SEGUINDO O EXEMPLO DE DORCAS HOJE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EF9C459A-4AAB-420A-A8BE-9680FC58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33375"/>
            <a:ext cx="4392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de Amor</a:t>
            </a:r>
          </a:p>
        </p:txBody>
      </p:sp>
      <p:pic>
        <p:nvPicPr>
          <p:cNvPr id="2054" name="Picture 6" descr="mh">
            <a:extLst>
              <a:ext uri="{FF2B5EF4-FFF2-40B4-BE49-F238E27FC236}">
                <a16:creationId xmlns:a16="http://schemas.microsoft.com/office/drawing/2014/main" id="{589E0410-77AB-43FA-BD10-57A83F160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151063"/>
            <a:ext cx="2087562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9A5A8314-9349-4952-8B71-3A6618B8A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260190E-3FE0-419F-8F11-EF63C4FB5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5C5A9-4F25-4561-95BE-17F7F4ED7D15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63CCDBF-90AF-4C34-A20E-40FA8BE43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686800" cy="6165850"/>
          </a:xfrm>
        </p:spPr>
        <p:txBody>
          <a:bodyPr/>
          <a:lstStyle/>
          <a:p>
            <a:r>
              <a:rPr lang="pt-BR" altLang="pt-BR" sz="4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Dorcas fora de grande utilidade à igreja, e Deus quis trazê-la da terra do inimigo, a fim de que sua habilidade e energia pudessem ainda ser uma bênção a outrem, e que também por esta manifestação de Seu poder a causa de Cristo se fortalecesse.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ABF8389-44CC-4A92-8DF5-ACA589AE9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738184-CE22-4FAF-B17A-8D3406CE2CA1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29EF4B9-6CC5-4078-8EFB-F972C6B96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76938"/>
          </a:xfrm>
        </p:spPr>
        <p:txBody>
          <a:bodyPr/>
          <a:lstStyle/>
          <a:p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Ela [Dorcas] havia sido uma digna discípula de Jesus Cristo, e sua vida havia-se caracterizado por obras de caridade e bondade para com os pobres e atribulados e pelo zelo na causa da verdade. Sua morte era uma grande perda.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089852E-8D43-4977-AD05-438B11B3C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870A6-82F5-40FF-A88C-147AB32DAA47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8675E27-13B9-4F5D-AB27-088799449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7688"/>
            <a:ext cx="8229600" cy="5976937"/>
          </a:xfrm>
        </p:spPr>
        <p:txBody>
          <a:bodyPr/>
          <a:lstStyle/>
          <a:p>
            <a:r>
              <a:rPr lang="pt-BR" altLang="pt-BR" sz="4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igreja nascente não podia sem prejuízo dispensar seus nobres esforços. ...</a:t>
            </a:r>
          </a:p>
          <a:p>
            <a:r>
              <a:rPr lang="pt-BR" altLang="pt-BR" sz="4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 grande obra de dar vida à morta foi um meio de conversão de muitos em Jope à fé de Jesus.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E84815-487F-4D6A-906A-FFFF1F1AB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F6E23-A28A-4EC1-9091-E234DABBC6A1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D467758-2725-47A6-83C5-03893F107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6880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Qual a        principal característica de DORCAS que a identificava como discípula de Jesus? 64.2</a:t>
            </a:r>
          </a:p>
        </p:txBody>
      </p:sp>
      <p:pic>
        <p:nvPicPr>
          <p:cNvPr id="11267" name="Picture 3" descr="mh">
            <a:extLst>
              <a:ext uri="{FF2B5EF4-FFF2-40B4-BE49-F238E27FC236}">
                <a16:creationId xmlns:a16="http://schemas.microsoft.com/office/drawing/2014/main" id="{D363A5F2-4894-489F-A158-B3871CD1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36842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C6BD11F-9E79-4049-AF5F-73D2F1949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DAC8A-D2B4-4F06-97B7-577EA9542EAB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83EABF3-4B81-49C7-8A32-9209E2A3F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46138"/>
            <a:ext cx="8229600" cy="5175250"/>
          </a:xfrm>
        </p:spPr>
        <p:txBody>
          <a:bodyPr/>
          <a:lstStyle/>
          <a:p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Sabia quem carecia de roupa confortável e quem necessitava de simpatia, e liberalmente ministrava aos pobres e tristes. Seus hábeis dedos eram mais ativos do que sua língua.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1E29EC-622C-44C5-BFC0-0D8AEC0BC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EE386-C3E6-4143-B6C1-68E41FB4D1D3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6B1D913-D88B-423A-93C4-1DF3A036B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863600"/>
            <a:ext cx="8686800" cy="58054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“Seus hábeis     dedos eram mais ativos do que a língua”. Qual a relação entre testemunho e pregação, falar e viver? 64.2</a:t>
            </a:r>
          </a:p>
        </p:txBody>
      </p:sp>
      <p:pic>
        <p:nvPicPr>
          <p:cNvPr id="13315" name="Picture 3" descr="mh">
            <a:extLst>
              <a:ext uri="{FF2B5EF4-FFF2-40B4-BE49-F238E27FC236}">
                <a16:creationId xmlns:a16="http://schemas.microsoft.com/office/drawing/2014/main" id="{DBB831EA-1CD7-469D-87BF-56E9A030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36842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E7769A-624F-4546-AB22-DC44E8E97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807E1-7245-4F3B-A1F9-786940A2CA03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08BA440-9622-4425-AD9D-8249290CA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689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Quais as 2 cidades que foram alcançadas pelo testemunho da cura de Enéias? 64.1</a:t>
            </a:r>
          </a:p>
        </p:txBody>
      </p:sp>
      <p:pic>
        <p:nvPicPr>
          <p:cNvPr id="15363" name="Picture 3" descr="mh">
            <a:extLst>
              <a:ext uri="{FF2B5EF4-FFF2-40B4-BE49-F238E27FC236}">
                <a16:creationId xmlns:a16="http://schemas.microsoft.com/office/drawing/2014/main" id="{EEF216C3-214E-4B9D-9DC3-08960C82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36842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DB1D60F-23B2-45BB-AB10-8400A551F5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1ACA12-8530-42AC-B473-A6F422C123F2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5DA6BE7-BE93-4E67-A29E-A3649FA2D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9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Jope e Lida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1E5760F-90B2-4FE1-8B02-35EA1C961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4982B-482F-4125-8FFB-2DD435DD87EC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B9DA0D1-5900-4544-AF28-9C2A32653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0928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 Descreva         quem foi DORCAS. Você conhece alguém que se assemelha a ela? Por quê? Há pessoas iguais a ela hoje em dia?</a:t>
            </a:r>
          </a:p>
        </p:txBody>
      </p:sp>
      <p:pic>
        <p:nvPicPr>
          <p:cNvPr id="17411" name="Picture 3" descr="mh">
            <a:extLst>
              <a:ext uri="{FF2B5EF4-FFF2-40B4-BE49-F238E27FC236}">
                <a16:creationId xmlns:a16="http://schemas.microsoft.com/office/drawing/2014/main" id="{C7F67C4B-742A-4521-899D-21FFE305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36842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7FD71A4-7DB0-4892-8147-24BA7BC49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7EF40-D5C7-47CE-9750-17EF61EBEFBA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B080223-5370-418D-8F75-CF14D1E75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76263"/>
            <a:ext cx="9144000" cy="61658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Quanto mais próximos a Cristo, mais seremos determinados a servir aos outros sem interesse próprio. Dorcas nos ensina que, somente como discípulos de Cristo, teremos nosso coração tão egoísta transformado.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4C5E903-BF80-49F0-A177-2B21879A22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62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ATOS 9. 35-41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A6D580-05FE-48AD-A5B2-87D393A77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0319F-DA48-4B67-9D07-EBA5E9D6BEFA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B7DB2DE1-D8C2-4778-BEC5-0E57416F9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113338"/>
            <a:ext cx="9144000" cy="16287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Amemos fazendo algo por alguém, hoje!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62C6E74-A140-409A-B01E-616F70CD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E78358-F86C-473F-9052-E643B2E0A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B69AD9-83C1-4519-A2AB-46AD0FA2CA6B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FCFCA4-5B13-4C67-808C-67EECBB82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4925" y="981075"/>
            <a:ext cx="9144000" cy="56880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Que palavras Enéias escutou de Pedro ao ser curado? Por que isso levou muitas pessoas à conversão? 64.1</a:t>
            </a:r>
          </a:p>
        </p:txBody>
      </p:sp>
      <p:pic>
        <p:nvPicPr>
          <p:cNvPr id="5124" name="Picture 4" descr="mh">
            <a:extLst>
              <a:ext uri="{FF2B5EF4-FFF2-40B4-BE49-F238E27FC236}">
                <a16:creationId xmlns:a16="http://schemas.microsoft.com/office/drawing/2014/main" id="{6CF790F0-0944-4A22-8125-18EB92D2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36842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4D1D4CF-095C-4247-B8F7-F62B4D547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7F576-1F96-47BF-A9E8-B0BC5E3F622E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AA75B2E-D80D-4339-AA1B-E2E59A754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748713" cy="6165850"/>
          </a:xfrm>
        </p:spPr>
        <p:txBody>
          <a:bodyPr/>
          <a:lstStyle/>
          <a:p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decorrer de seu ministério o apóstolo Pedro visitou os crentes em Lida. Ali curou Enéias, que durante oito anos estivera de cama, com paralisia. "Enéias, Jesus Cristo te dá saúde"; disse o apóstolo; "levanta-te, e faze a tua cama.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F4C89F3-C9AD-434D-A139-9D89333DBB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4CD15-235E-4271-B46A-3A63CA98BB10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EF3CE8C-4662-4F5A-912B-C8F491081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351838" cy="5688012"/>
          </a:xfrm>
        </p:spPr>
        <p:txBody>
          <a:bodyPr/>
          <a:lstStyle/>
          <a:p>
            <a:r>
              <a:rPr lang="pt-BR" altLang="pt-BR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logo se levantou. E viram-no todos os que habitavam em Lida e Sarona, os quais se converteram ao Senhor." Atos 9:34 e 35.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F9FF06-9039-4AB6-B7F8-E996BA663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C8EDB4-B138-45E0-A957-284A7BC62B2C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C2329F2-2EDD-4A08-AE30-8F3187154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76375"/>
            <a:ext cx="8229600" cy="44005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O que fez com que Dorcas fosse grandemente amada? 64.2</a:t>
            </a:r>
          </a:p>
        </p:txBody>
      </p:sp>
      <p:pic>
        <p:nvPicPr>
          <p:cNvPr id="7171" name="Picture 3" descr="mh">
            <a:extLst>
              <a:ext uri="{FF2B5EF4-FFF2-40B4-BE49-F238E27FC236}">
                <a16:creationId xmlns:a16="http://schemas.microsoft.com/office/drawing/2014/main" id="{4A9EADE4-D23F-42A2-9CEC-24F6D457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36842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8B1E71B-7CCC-46E7-B167-3B7A35C02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E468D-9D3A-4C79-B148-56362742BA64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CE50007-3E63-4240-B71E-158728328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763588"/>
            <a:ext cx="8362950" cy="5545137"/>
          </a:xfrm>
        </p:spPr>
        <p:txBody>
          <a:bodyPr/>
          <a:lstStyle/>
          <a:p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 Jope, que era perto de Lida, vivia uma mulher chamada Dorcas, cujas boas ações a tornaram grandemente amada. Era uma digna discípula de Jesus e sua vida estava repleta de atos de bondade.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A50782E-F5F8-4E93-8E69-B82371C925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DA378-81AB-4A60-BF3B-5025E0069C32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B531BE4-C316-4AFA-A3B4-159A3DB4E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102225"/>
          </a:xfrm>
        </p:spPr>
        <p:txBody>
          <a:bodyPr/>
          <a:lstStyle/>
          <a:p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Sabia quem carecia de roupa confortável e quem necessitava de simpatia, e liberalmente ministrava aos pobres e tristes. Seus hábeis dedos eram mais ativos do que sua língua.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20F1C5-B096-4CE6-BA74-9C38538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12BC6-071F-4CAD-A2C6-4592EBF618C9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77F59D9-6175-4B55-B4B0-33B6B11CD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Quais os 2 benefícios que a ressurreição de TABITA trouxe à igreja primitiva? 65.0</a:t>
            </a:r>
          </a:p>
        </p:txBody>
      </p:sp>
      <p:pic>
        <p:nvPicPr>
          <p:cNvPr id="9219" name="Picture 3" descr="mh">
            <a:extLst>
              <a:ext uri="{FF2B5EF4-FFF2-40B4-BE49-F238E27FC236}">
                <a16:creationId xmlns:a16="http://schemas.microsoft.com/office/drawing/2014/main" id="{AE49F967-F907-456A-849A-DFE82F56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36842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2">
      <a:dk1>
        <a:srgbClr val="009999"/>
      </a:dk1>
      <a:lt1>
        <a:srgbClr val="FFFFFF"/>
      </a:lt1>
      <a:dk2>
        <a:srgbClr val="334B49"/>
      </a:dk2>
      <a:lt2>
        <a:srgbClr val="FFFFFF"/>
      </a:lt2>
      <a:accent1>
        <a:srgbClr val="33CCCC"/>
      </a:accent1>
      <a:accent2>
        <a:srgbClr val="008080"/>
      </a:accent2>
      <a:accent3>
        <a:srgbClr val="ADB1B1"/>
      </a:accent3>
      <a:accent4>
        <a:srgbClr val="DADADA"/>
      </a:accent4>
      <a:accent5>
        <a:srgbClr val="ADE2E2"/>
      </a:accent5>
      <a:accent6>
        <a:srgbClr val="007373"/>
      </a:accent6>
      <a:hlink>
        <a:srgbClr val="FFCC00"/>
      </a:hlink>
      <a:folHlink>
        <a:srgbClr val="0066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60</TotalTime>
  <Words>538</Words>
  <Application>Microsoft Office PowerPoint</Application>
  <PresentationFormat>Apresentação na tela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8. SEGUINDO O EXEMPLO DE DORCAS HOJE</vt:lpstr>
      <vt:lpstr>ATOS 9. 35-41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SEGUINDO O EXEMPLO DE DORCAS HOJE</dc:title>
  <dc:creator>MARCELO AUGUSTO DE CARVALHO</dc:creator>
  <cp:lastModifiedBy>Pr. Marcelo Carvalho</cp:lastModifiedBy>
  <cp:revision>21</cp:revision>
  <dcterms:created xsi:type="dcterms:W3CDTF">2004-11-16T11:10:04Z</dcterms:created>
  <dcterms:modified xsi:type="dcterms:W3CDTF">2019-11-21T12:14:50Z</dcterms:modified>
</cp:coreProperties>
</file>