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1"/>
  </p:notesMasterIdLst>
  <p:sldIdLst>
    <p:sldId id="256" r:id="rId2"/>
    <p:sldId id="257" r:id="rId3"/>
    <p:sldId id="258" r:id="rId4"/>
    <p:sldId id="259" r:id="rId5"/>
    <p:sldId id="260" r:id="rId6"/>
    <p:sldId id="280" r:id="rId7"/>
    <p:sldId id="261" r:id="rId8"/>
    <p:sldId id="262" r:id="rId9"/>
    <p:sldId id="281" r:id="rId10"/>
    <p:sldId id="263" r:id="rId11"/>
    <p:sldId id="264" r:id="rId12"/>
    <p:sldId id="265" r:id="rId13"/>
    <p:sldId id="266" r:id="rId14"/>
    <p:sldId id="282" r:id="rId15"/>
    <p:sldId id="278" r:id="rId16"/>
    <p:sldId id="267" r:id="rId17"/>
    <p:sldId id="268" r:id="rId18"/>
    <p:sldId id="269" r:id="rId19"/>
    <p:sldId id="270" r:id="rId20"/>
    <p:sldId id="283" r:id="rId21"/>
    <p:sldId id="271" r:id="rId22"/>
    <p:sldId id="272" r:id="rId23"/>
    <p:sldId id="273" r:id="rId24"/>
    <p:sldId id="274" r:id="rId25"/>
    <p:sldId id="279" r:id="rId26"/>
    <p:sldId id="284" r:id="rId27"/>
    <p:sldId id="275" r:id="rId28"/>
    <p:sldId id="276" r:id="rId29"/>
    <p:sldId id="285" r:id="rId30"/>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27B6113-DEB1-475F-907F-CB7D15A16F9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ltLang="pt-BR"/>
          </a:p>
        </p:txBody>
      </p:sp>
      <p:sp>
        <p:nvSpPr>
          <p:cNvPr id="39939" name="Rectangle 3">
            <a:extLst>
              <a:ext uri="{FF2B5EF4-FFF2-40B4-BE49-F238E27FC236}">
                <a16:creationId xmlns:a16="http://schemas.microsoft.com/office/drawing/2014/main" id="{AEE0F9AB-574A-4DA5-B0F9-40BF3E9C1FC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pt-BR" altLang="pt-BR"/>
          </a:p>
        </p:txBody>
      </p:sp>
      <p:sp>
        <p:nvSpPr>
          <p:cNvPr id="39940" name="Rectangle 4">
            <a:extLst>
              <a:ext uri="{FF2B5EF4-FFF2-40B4-BE49-F238E27FC236}">
                <a16:creationId xmlns:a16="http://schemas.microsoft.com/office/drawing/2014/main" id="{ABFEE242-58DD-48F3-B741-97907EBE4E38}"/>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a:extLst>
              <a:ext uri="{FF2B5EF4-FFF2-40B4-BE49-F238E27FC236}">
                <a16:creationId xmlns:a16="http://schemas.microsoft.com/office/drawing/2014/main" id="{7C062CE2-5CA2-4376-8903-2480AF232CA3}"/>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39942" name="Rectangle 6">
            <a:extLst>
              <a:ext uri="{FF2B5EF4-FFF2-40B4-BE49-F238E27FC236}">
                <a16:creationId xmlns:a16="http://schemas.microsoft.com/office/drawing/2014/main" id="{4B9F478B-B68F-4239-BEF1-928849C26C49}"/>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
        <p:nvSpPr>
          <p:cNvPr id="39943" name="Rectangle 7">
            <a:extLst>
              <a:ext uri="{FF2B5EF4-FFF2-40B4-BE49-F238E27FC236}">
                <a16:creationId xmlns:a16="http://schemas.microsoft.com/office/drawing/2014/main" id="{E25D9802-C14D-4207-960A-FE187CDA7BF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1CDDC01-F009-4751-A7EA-1613FDAE2D4A}"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30722" name="Group 2">
            <a:extLst>
              <a:ext uri="{FF2B5EF4-FFF2-40B4-BE49-F238E27FC236}">
                <a16:creationId xmlns:a16="http://schemas.microsoft.com/office/drawing/2014/main" id="{28FC1D37-2344-4794-AF7E-0DE998B1C37B}"/>
              </a:ext>
            </a:extLst>
          </p:cNvPr>
          <p:cNvGrpSpPr>
            <a:grpSpLocks/>
          </p:cNvGrpSpPr>
          <p:nvPr/>
        </p:nvGrpSpPr>
        <p:grpSpPr bwMode="auto">
          <a:xfrm>
            <a:off x="0" y="0"/>
            <a:ext cx="9144000" cy="6858000"/>
            <a:chOff x="0" y="0"/>
            <a:chExt cx="5760" cy="4320"/>
          </a:xfrm>
        </p:grpSpPr>
        <p:sp>
          <p:nvSpPr>
            <p:cNvPr id="30723" name="Rectangle 3">
              <a:extLst>
                <a:ext uri="{FF2B5EF4-FFF2-40B4-BE49-F238E27FC236}">
                  <a16:creationId xmlns:a16="http://schemas.microsoft.com/office/drawing/2014/main" id="{DFE76D50-6ED9-4B52-8BE2-DBB17181CE4F}"/>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30724" name="Rectangle 4">
              <a:extLst>
                <a:ext uri="{FF2B5EF4-FFF2-40B4-BE49-F238E27FC236}">
                  <a16:creationId xmlns:a16="http://schemas.microsoft.com/office/drawing/2014/main" id="{0A3B114D-6C55-4D9C-8876-0C84885B8760}"/>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nvGrpSpPr>
            <p:cNvPr id="30725" name="Group 5">
              <a:extLst>
                <a:ext uri="{FF2B5EF4-FFF2-40B4-BE49-F238E27FC236}">
                  <a16:creationId xmlns:a16="http://schemas.microsoft.com/office/drawing/2014/main" id="{754CE84B-ADAE-4295-90D2-C08DFCBA36AA}"/>
                </a:ext>
              </a:extLst>
            </p:cNvPr>
            <p:cNvGrpSpPr>
              <a:grpSpLocks/>
            </p:cNvGrpSpPr>
            <p:nvPr/>
          </p:nvGrpSpPr>
          <p:grpSpPr bwMode="auto">
            <a:xfrm>
              <a:off x="0" y="672"/>
              <a:ext cx="1806" cy="1989"/>
              <a:chOff x="0" y="672"/>
              <a:chExt cx="1806" cy="1989"/>
            </a:xfrm>
          </p:grpSpPr>
          <p:sp>
            <p:nvSpPr>
              <p:cNvPr id="30726" name="Rectangle 6">
                <a:extLst>
                  <a:ext uri="{FF2B5EF4-FFF2-40B4-BE49-F238E27FC236}">
                    <a16:creationId xmlns:a16="http://schemas.microsoft.com/office/drawing/2014/main" id="{57486942-F76A-4458-8962-C82499D658CC}"/>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27" name="Rectangle 7">
                <a:extLst>
                  <a:ext uri="{FF2B5EF4-FFF2-40B4-BE49-F238E27FC236}">
                    <a16:creationId xmlns:a16="http://schemas.microsoft.com/office/drawing/2014/main" id="{A1480006-CB20-4953-AF7B-8FA2CF3AD397}"/>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28" name="Rectangle 8">
                <a:extLst>
                  <a:ext uri="{FF2B5EF4-FFF2-40B4-BE49-F238E27FC236}">
                    <a16:creationId xmlns:a16="http://schemas.microsoft.com/office/drawing/2014/main" id="{42171C84-23F8-4426-BF96-55C892089913}"/>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29" name="Rectangle 9">
                <a:extLst>
                  <a:ext uri="{FF2B5EF4-FFF2-40B4-BE49-F238E27FC236}">
                    <a16:creationId xmlns:a16="http://schemas.microsoft.com/office/drawing/2014/main" id="{57F7109B-122C-4179-B7F4-6DC5BB706639}"/>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0" name="Rectangle 10">
                <a:extLst>
                  <a:ext uri="{FF2B5EF4-FFF2-40B4-BE49-F238E27FC236}">
                    <a16:creationId xmlns:a16="http://schemas.microsoft.com/office/drawing/2014/main" id="{CC8D3E67-FDC6-46CF-8ED6-8C5CFC55B8E5}"/>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1" name="Rectangle 11">
                <a:extLst>
                  <a:ext uri="{FF2B5EF4-FFF2-40B4-BE49-F238E27FC236}">
                    <a16:creationId xmlns:a16="http://schemas.microsoft.com/office/drawing/2014/main" id="{8AD5D9C7-E072-4E3F-AFCF-982509E18DA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2" name="Rectangle 12">
                <a:extLst>
                  <a:ext uri="{FF2B5EF4-FFF2-40B4-BE49-F238E27FC236}">
                    <a16:creationId xmlns:a16="http://schemas.microsoft.com/office/drawing/2014/main" id="{4C1D80FD-98C5-4BA8-A9A8-771F95300CE6}"/>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3" name="Rectangle 13">
                <a:extLst>
                  <a:ext uri="{FF2B5EF4-FFF2-40B4-BE49-F238E27FC236}">
                    <a16:creationId xmlns:a16="http://schemas.microsoft.com/office/drawing/2014/main" id="{E9743BFC-491F-44B1-BF4A-9C45B68CC2D0}"/>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4" name="Rectangle 14">
                <a:extLst>
                  <a:ext uri="{FF2B5EF4-FFF2-40B4-BE49-F238E27FC236}">
                    <a16:creationId xmlns:a16="http://schemas.microsoft.com/office/drawing/2014/main" id="{F18EFC2F-D823-4DE7-AAFD-8E418C3F0252}"/>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30735" name="Rectangle 15">
                <a:extLst>
                  <a:ext uri="{FF2B5EF4-FFF2-40B4-BE49-F238E27FC236}">
                    <a16:creationId xmlns:a16="http://schemas.microsoft.com/office/drawing/2014/main" id="{CB2415CC-FFF8-40AC-99B2-BDA614C18374}"/>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grpSp>
      </p:grpSp>
      <p:sp>
        <p:nvSpPr>
          <p:cNvPr id="30736" name="Rectangle 16">
            <a:extLst>
              <a:ext uri="{FF2B5EF4-FFF2-40B4-BE49-F238E27FC236}">
                <a16:creationId xmlns:a16="http://schemas.microsoft.com/office/drawing/2014/main" id="{BAD291FC-D5F3-4B0F-B640-3D67287C746F}"/>
              </a:ext>
            </a:extLst>
          </p:cNvPr>
          <p:cNvSpPr>
            <a:spLocks noGrp="1" noChangeArrowheads="1"/>
          </p:cNvSpPr>
          <p:nvPr>
            <p:ph type="dt" sz="half" idx="2"/>
          </p:nvPr>
        </p:nvSpPr>
        <p:spPr>
          <a:xfrm>
            <a:off x="457200" y="6248400"/>
            <a:ext cx="2133600" cy="457200"/>
          </a:xfrm>
        </p:spPr>
        <p:txBody>
          <a:bodyPr/>
          <a:lstStyle>
            <a:lvl1pPr>
              <a:defRPr/>
            </a:lvl1pPr>
          </a:lstStyle>
          <a:p>
            <a:endParaRPr lang="pt-BR" altLang="pt-BR"/>
          </a:p>
        </p:txBody>
      </p:sp>
      <p:sp>
        <p:nvSpPr>
          <p:cNvPr id="30737" name="Rectangle 17">
            <a:extLst>
              <a:ext uri="{FF2B5EF4-FFF2-40B4-BE49-F238E27FC236}">
                <a16:creationId xmlns:a16="http://schemas.microsoft.com/office/drawing/2014/main" id="{376B6CB5-00FD-4869-8889-AB14BF962188}"/>
              </a:ext>
            </a:extLst>
          </p:cNvPr>
          <p:cNvSpPr>
            <a:spLocks noGrp="1" noChangeArrowheads="1"/>
          </p:cNvSpPr>
          <p:nvPr>
            <p:ph type="ftr" sz="quarter" idx="3"/>
          </p:nvPr>
        </p:nvSpPr>
        <p:spPr/>
        <p:txBody>
          <a:bodyPr/>
          <a:lstStyle>
            <a:lvl1pPr>
              <a:defRPr/>
            </a:lvl1pPr>
          </a:lstStyle>
          <a:p>
            <a:endParaRPr lang="pt-BR" altLang="pt-BR"/>
          </a:p>
        </p:txBody>
      </p:sp>
      <p:sp>
        <p:nvSpPr>
          <p:cNvPr id="30738" name="Rectangle 18">
            <a:extLst>
              <a:ext uri="{FF2B5EF4-FFF2-40B4-BE49-F238E27FC236}">
                <a16:creationId xmlns:a16="http://schemas.microsoft.com/office/drawing/2014/main" id="{6068D9FE-0E95-42B1-B855-564EC8980899}"/>
              </a:ext>
            </a:extLst>
          </p:cNvPr>
          <p:cNvSpPr>
            <a:spLocks noGrp="1" noChangeArrowheads="1"/>
          </p:cNvSpPr>
          <p:nvPr>
            <p:ph type="sldNum" sz="quarter" idx="4"/>
          </p:nvPr>
        </p:nvSpPr>
        <p:spPr/>
        <p:txBody>
          <a:bodyPr/>
          <a:lstStyle>
            <a:lvl1pPr>
              <a:defRPr/>
            </a:lvl1pPr>
          </a:lstStyle>
          <a:p>
            <a:fld id="{27371B11-58C2-4BE8-991B-6D06DCF04A29}" type="slidenum">
              <a:rPr lang="pt-BR" altLang="pt-BR"/>
              <a:pPr/>
              <a:t>‹nº›</a:t>
            </a:fld>
            <a:endParaRPr lang="pt-BR" altLang="pt-BR"/>
          </a:p>
        </p:txBody>
      </p:sp>
      <p:sp>
        <p:nvSpPr>
          <p:cNvPr id="30739" name="Rectangle 19">
            <a:extLst>
              <a:ext uri="{FF2B5EF4-FFF2-40B4-BE49-F238E27FC236}">
                <a16:creationId xmlns:a16="http://schemas.microsoft.com/office/drawing/2014/main" id="{E3FFE81E-FE94-404A-AE09-702A909A960C}"/>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pt-BR" altLang="pt-BR" noProof="0"/>
              <a:t>Clique para editar o estilo do título mestre</a:t>
            </a:r>
          </a:p>
        </p:txBody>
      </p:sp>
      <p:sp>
        <p:nvSpPr>
          <p:cNvPr id="30740" name="Rectangle 20">
            <a:extLst>
              <a:ext uri="{FF2B5EF4-FFF2-40B4-BE49-F238E27FC236}">
                <a16:creationId xmlns:a16="http://schemas.microsoft.com/office/drawing/2014/main" id="{FC4F9D39-B4F1-4807-8007-49866D8A058F}"/>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pt-BR" altLang="pt-BR" noProof="0"/>
              <a:t>Clique para editar o estilo do subtítulo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BBF30-7D72-488A-B87D-6548B940167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D7B6B48A-9CCC-4692-A24C-C366DC7F198E}"/>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F82A9EE8-8E2D-434C-8E89-3929919255E1}"/>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A34B07BD-2935-4877-8611-BBD476E91804}"/>
              </a:ext>
            </a:extLst>
          </p:cNvPr>
          <p:cNvSpPr>
            <a:spLocks noGrp="1"/>
          </p:cNvSpPr>
          <p:nvPr>
            <p:ph type="sldNum" sz="quarter" idx="11"/>
          </p:nvPr>
        </p:nvSpPr>
        <p:spPr/>
        <p:txBody>
          <a:bodyPr/>
          <a:lstStyle>
            <a:lvl1pPr>
              <a:defRPr/>
            </a:lvl1pPr>
          </a:lstStyle>
          <a:p>
            <a:fld id="{872C9C20-010D-4BA0-A50A-1659ADF0E5D0}"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1C4AC09B-BB95-4FC9-BDF9-315E4E9F8638}"/>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51396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17A3CD6-8493-4637-90F3-F91C02448AF4}"/>
              </a:ext>
            </a:extLst>
          </p:cNvPr>
          <p:cNvSpPr>
            <a:spLocks noGrp="1"/>
          </p:cNvSpPr>
          <p:nvPr>
            <p:ph type="title" orient="vert"/>
          </p:nvPr>
        </p:nvSpPr>
        <p:spPr>
          <a:xfrm>
            <a:off x="6629400" y="457200"/>
            <a:ext cx="2057400" cy="54102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BEEA77C4-8CA0-4859-A1CE-9873190BA41A}"/>
              </a:ext>
            </a:extLst>
          </p:cNvPr>
          <p:cNvSpPr>
            <a:spLocks noGrp="1"/>
          </p:cNvSpPr>
          <p:nvPr>
            <p:ph type="body" orient="vert" idx="1"/>
          </p:nvPr>
        </p:nvSpPr>
        <p:spPr>
          <a:xfrm>
            <a:off x="457200" y="457200"/>
            <a:ext cx="60198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436D7D7A-7A4E-4C90-8878-A650A3CE3AA4}"/>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5617ECAE-77CC-4F0B-8044-3BAC4C53CB64}"/>
              </a:ext>
            </a:extLst>
          </p:cNvPr>
          <p:cNvSpPr>
            <a:spLocks noGrp="1"/>
          </p:cNvSpPr>
          <p:nvPr>
            <p:ph type="sldNum" sz="quarter" idx="11"/>
          </p:nvPr>
        </p:nvSpPr>
        <p:spPr/>
        <p:txBody>
          <a:bodyPr/>
          <a:lstStyle>
            <a:lvl1pPr>
              <a:defRPr/>
            </a:lvl1pPr>
          </a:lstStyle>
          <a:p>
            <a:fld id="{630B042D-3B35-4FA8-A433-C16D123532F3}"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CF762214-DF8C-45E5-95FE-406A727A883D}"/>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02082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49601-178E-4A83-B1FE-7159C974657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3004BDE-296E-45DD-A8CC-8491CA6C74E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E07942A3-EE94-4DCA-AA38-50F1470F01AD}"/>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02860DD2-4C4A-4BA9-B468-E527A9F4A6CE}"/>
              </a:ext>
            </a:extLst>
          </p:cNvPr>
          <p:cNvSpPr>
            <a:spLocks noGrp="1"/>
          </p:cNvSpPr>
          <p:nvPr>
            <p:ph type="sldNum" sz="quarter" idx="11"/>
          </p:nvPr>
        </p:nvSpPr>
        <p:spPr/>
        <p:txBody>
          <a:bodyPr/>
          <a:lstStyle>
            <a:lvl1pPr>
              <a:defRPr/>
            </a:lvl1pPr>
          </a:lstStyle>
          <a:p>
            <a:fld id="{80D8FDFD-7C58-42AA-BCD0-28E249235C6D}"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B331DE0E-4C91-4A69-BF82-BAF87BE5DDD3}"/>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82173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BFA6A7-EC30-4085-9D8E-EAED3D3AFCC8}"/>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B924741-1D91-4594-B9B1-B2B2BE8A7C0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C8C7DEC0-9F7E-4C21-877E-D0561539C548}"/>
              </a:ext>
            </a:extLst>
          </p:cNvPr>
          <p:cNvSpPr>
            <a:spLocks noGrp="1"/>
          </p:cNvSpPr>
          <p:nvPr>
            <p:ph type="ftr" sz="quarter" idx="10"/>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E32674B3-0498-4346-8B0C-FD4B340CCE0F}"/>
              </a:ext>
            </a:extLst>
          </p:cNvPr>
          <p:cNvSpPr>
            <a:spLocks noGrp="1"/>
          </p:cNvSpPr>
          <p:nvPr>
            <p:ph type="sldNum" sz="quarter" idx="11"/>
          </p:nvPr>
        </p:nvSpPr>
        <p:spPr/>
        <p:txBody>
          <a:bodyPr/>
          <a:lstStyle>
            <a:lvl1pPr>
              <a:defRPr/>
            </a:lvl1pPr>
          </a:lstStyle>
          <a:p>
            <a:fld id="{01B5051F-BEE1-4810-9E67-38D4BA94C225}" type="slidenum">
              <a:rPr lang="pt-BR" altLang="pt-BR"/>
              <a:pPr/>
              <a:t>‹nº›</a:t>
            </a:fld>
            <a:endParaRPr lang="pt-BR" altLang="pt-BR"/>
          </a:p>
        </p:txBody>
      </p:sp>
      <p:sp>
        <p:nvSpPr>
          <p:cNvPr id="6" name="Espaço Reservado para Data 5">
            <a:extLst>
              <a:ext uri="{FF2B5EF4-FFF2-40B4-BE49-F238E27FC236}">
                <a16:creationId xmlns:a16="http://schemas.microsoft.com/office/drawing/2014/main" id="{87DA47AF-A282-4846-9EBE-E68C5D9AFBD2}"/>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89807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A32535-9A01-485F-BF1A-2971C5EA85B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5E376CB-9FBA-4B82-A823-91165B5E8947}"/>
              </a:ext>
            </a:extLst>
          </p:cNvPr>
          <p:cNvSpPr>
            <a:spLocks noGrp="1"/>
          </p:cNvSpPr>
          <p:nvPr>
            <p:ph sz="half" idx="1"/>
          </p:nvPr>
        </p:nvSpPr>
        <p:spPr>
          <a:xfrm>
            <a:off x="457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05FCE8F-2B2E-41E4-8961-2FFE59DBDB7A}"/>
              </a:ext>
            </a:extLst>
          </p:cNvPr>
          <p:cNvSpPr>
            <a:spLocks noGrp="1"/>
          </p:cNvSpPr>
          <p:nvPr>
            <p:ph sz="half" idx="2"/>
          </p:nvPr>
        </p:nvSpPr>
        <p:spPr>
          <a:xfrm>
            <a:off x="4648200" y="1981200"/>
            <a:ext cx="4038600" cy="3886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1A57D882-962C-47C9-BD0D-FB76DDE2ACD6}"/>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6B1BC815-FFB4-421D-8BEC-E3DD648A0838}"/>
              </a:ext>
            </a:extLst>
          </p:cNvPr>
          <p:cNvSpPr>
            <a:spLocks noGrp="1"/>
          </p:cNvSpPr>
          <p:nvPr>
            <p:ph type="sldNum" sz="quarter" idx="11"/>
          </p:nvPr>
        </p:nvSpPr>
        <p:spPr/>
        <p:txBody>
          <a:bodyPr/>
          <a:lstStyle>
            <a:lvl1pPr>
              <a:defRPr/>
            </a:lvl1pPr>
          </a:lstStyle>
          <a:p>
            <a:fld id="{66DA37B8-2A0A-4AFE-9D1D-CCA98D93BC72}"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7665D8B4-15F4-4A57-9CA1-8F376C30CD5A}"/>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07919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C0DE5-2C21-4717-8EA3-47FFEFB4EFDA}"/>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AC26B40-6745-4763-B3CC-663047D5B4F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6EBAFF72-E43B-465D-975D-B3C8AA2C81A4}"/>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E3D07695-3ADA-4C3D-B649-99CAFCEEE30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01764F7C-A4AA-465E-A2D2-077117DFD141}"/>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41A6339E-F924-4979-84E3-D63C114F47F5}"/>
              </a:ext>
            </a:extLst>
          </p:cNvPr>
          <p:cNvSpPr>
            <a:spLocks noGrp="1"/>
          </p:cNvSpPr>
          <p:nvPr>
            <p:ph type="ftr" sz="quarter" idx="10"/>
          </p:nvPr>
        </p:nvSpPr>
        <p:spPr/>
        <p:txBody>
          <a:bodyPr/>
          <a:lstStyle>
            <a:lvl1pPr>
              <a:defRPr/>
            </a:lvl1pPr>
          </a:lstStyle>
          <a:p>
            <a:endParaRPr lang="pt-BR" altLang="pt-BR"/>
          </a:p>
        </p:txBody>
      </p:sp>
      <p:sp>
        <p:nvSpPr>
          <p:cNvPr id="8" name="Espaço Reservado para Número de Slide 7">
            <a:extLst>
              <a:ext uri="{FF2B5EF4-FFF2-40B4-BE49-F238E27FC236}">
                <a16:creationId xmlns:a16="http://schemas.microsoft.com/office/drawing/2014/main" id="{64AF9253-0253-450A-8290-B6DD234A8565}"/>
              </a:ext>
            </a:extLst>
          </p:cNvPr>
          <p:cNvSpPr>
            <a:spLocks noGrp="1"/>
          </p:cNvSpPr>
          <p:nvPr>
            <p:ph type="sldNum" sz="quarter" idx="11"/>
          </p:nvPr>
        </p:nvSpPr>
        <p:spPr/>
        <p:txBody>
          <a:bodyPr/>
          <a:lstStyle>
            <a:lvl1pPr>
              <a:defRPr/>
            </a:lvl1pPr>
          </a:lstStyle>
          <a:p>
            <a:fld id="{DE579B33-7658-4B94-A895-97FA86444E90}" type="slidenum">
              <a:rPr lang="pt-BR" altLang="pt-BR"/>
              <a:pPr/>
              <a:t>‹nº›</a:t>
            </a:fld>
            <a:endParaRPr lang="pt-BR" altLang="pt-BR"/>
          </a:p>
        </p:txBody>
      </p:sp>
      <p:sp>
        <p:nvSpPr>
          <p:cNvPr id="9" name="Espaço Reservado para Data 8">
            <a:extLst>
              <a:ext uri="{FF2B5EF4-FFF2-40B4-BE49-F238E27FC236}">
                <a16:creationId xmlns:a16="http://schemas.microsoft.com/office/drawing/2014/main" id="{5728FCF4-056B-41A0-AFBF-F05AF03EB984}"/>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6260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7BFCB-6439-4EFE-AB82-F2C0A300E439}"/>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F398F409-736C-46E0-AFE1-B0C76B82D1C2}"/>
              </a:ext>
            </a:extLst>
          </p:cNvPr>
          <p:cNvSpPr>
            <a:spLocks noGrp="1"/>
          </p:cNvSpPr>
          <p:nvPr>
            <p:ph type="ftr" sz="quarter" idx="10"/>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4BD83A3A-C823-49E1-AE8E-BE39DF70B857}"/>
              </a:ext>
            </a:extLst>
          </p:cNvPr>
          <p:cNvSpPr>
            <a:spLocks noGrp="1"/>
          </p:cNvSpPr>
          <p:nvPr>
            <p:ph type="sldNum" sz="quarter" idx="11"/>
          </p:nvPr>
        </p:nvSpPr>
        <p:spPr/>
        <p:txBody>
          <a:bodyPr/>
          <a:lstStyle>
            <a:lvl1pPr>
              <a:defRPr/>
            </a:lvl1pPr>
          </a:lstStyle>
          <a:p>
            <a:fld id="{C604A23F-A2BA-4B2B-9526-C06F4924DA4F}" type="slidenum">
              <a:rPr lang="pt-BR" altLang="pt-BR"/>
              <a:pPr/>
              <a:t>‹nº›</a:t>
            </a:fld>
            <a:endParaRPr lang="pt-BR" altLang="pt-BR"/>
          </a:p>
        </p:txBody>
      </p:sp>
      <p:sp>
        <p:nvSpPr>
          <p:cNvPr id="5" name="Espaço Reservado para Data 4">
            <a:extLst>
              <a:ext uri="{FF2B5EF4-FFF2-40B4-BE49-F238E27FC236}">
                <a16:creationId xmlns:a16="http://schemas.microsoft.com/office/drawing/2014/main" id="{A1BCDB10-AB3D-4C5F-B618-BCA5E01583E0}"/>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343971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1D98A745-8BCF-48BB-BE01-EF08C61F0676}"/>
              </a:ext>
            </a:extLst>
          </p:cNvPr>
          <p:cNvSpPr>
            <a:spLocks noGrp="1"/>
          </p:cNvSpPr>
          <p:nvPr>
            <p:ph type="ftr" sz="quarter" idx="10"/>
          </p:nvPr>
        </p:nvSpPr>
        <p:spPr/>
        <p:txBody>
          <a:bodyPr/>
          <a:lstStyle>
            <a:lvl1pPr>
              <a:defRPr/>
            </a:lvl1pPr>
          </a:lstStyle>
          <a:p>
            <a:endParaRPr lang="pt-BR" altLang="pt-BR"/>
          </a:p>
        </p:txBody>
      </p:sp>
      <p:sp>
        <p:nvSpPr>
          <p:cNvPr id="3" name="Espaço Reservado para Número de Slide 2">
            <a:extLst>
              <a:ext uri="{FF2B5EF4-FFF2-40B4-BE49-F238E27FC236}">
                <a16:creationId xmlns:a16="http://schemas.microsoft.com/office/drawing/2014/main" id="{3C18EC36-4B0E-4710-BA7D-E9C139FA6CE2}"/>
              </a:ext>
            </a:extLst>
          </p:cNvPr>
          <p:cNvSpPr>
            <a:spLocks noGrp="1"/>
          </p:cNvSpPr>
          <p:nvPr>
            <p:ph type="sldNum" sz="quarter" idx="11"/>
          </p:nvPr>
        </p:nvSpPr>
        <p:spPr/>
        <p:txBody>
          <a:bodyPr/>
          <a:lstStyle>
            <a:lvl1pPr>
              <a:defRPr/>
            </a:lvl1pPr>
          </a:lstStyle>
          <a:p>
            <a:fld id="{ADA7FD5F-8DD7-4697-8026-3C07FBACEA77}" type="slidenum">
              <a:rPr lang="pt-BR" altLang="pt-BR"/>
              <a:pPr/>
              <a:t>‹nº›</a:t>
            </a:fld>
            <a:endParaRPr lang="pt-BR" altLang="pt-BR"/>
          </a:p>
        </p:txBody>
      </p:sp>
      <p:sp>
        <p:nvSpPr>
          <p:cNvPr id="4" name="Espaço Reservado para Data 3">
            <a:extLst>
              <a:ext uri="{FF2B5EF4-FFF2-40B4-BE49-F238E27FC236}">
                <a16:creationId xmlns:a16="http://schemas.microsoft.com/office/drawing/2014/main" id="{B0288477-22E7-4307-9667-060C6BADBB92}"/>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271465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AE2961-7D4A-4CC0-8597-9C500B2751E1}"/>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D7F0815-F468-40E6-B700-14A7489DD0A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A3862DC-2E67-4E21-865B-D56E73A25AD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60E77FAD-42CA-42BC-A297-18988710341B}"/>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6B9070D4-6200-4BB2-AB7C-2AADCB2BE971}"/>
              </a:ext>
            </a:extLst>
          </p:cNvPr>
          <p:cNvSpPr>
            <a:spLocks noGrp="1"/>
          </p:cNvSpPr>
          <p:nvPr>
            <p:ph type="sldNum" sz="quarter" idx="11"/>
          </p:nvPr>
        </p:nvSpPr>
        <p:spPr/>
        <p:txBody>
          <a:bodyPr/>
          <a:lstStyle>
            <a:lvl1pPr>
              <a:defRPr/>
            </a:lvl1pPr>
          </a:lstStyle>
          <a:p>
            <a:fld id="{61AD53D5-A9FE-4916-9CC4-09F90D33F4E7}"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2F122EAF-50D8-4EE4-8814-DE4D1F34671A}"/>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24864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0CF728-138B-4C94-B687-17B246D56C08}"/>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64A358DD-34F8-41EE-8905-D653E0BF21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90E1AA25-ED38-43A7-B12C-00FA5046A46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E0920B86-B6F9-4B6D-907C-3B5B9C14B3C1}"/>
              </a:ext>
            </a:extLst>
          </p:cNvPr>
          <p:cNvSpPr>
            <a:spLocks noGrp="1"/>
          </p:cNvSpPr>
          <p:nvPr>
            <p:ph type="ftr" sz="quarter" idx="10"/>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C2324CCD-8BC4-4A6D-B8DB-B8E8D9C8E911}"/>
              </a:ext>
            </a:extLst>
          </p:cNvPr>
          <p:cNvSpPr>
            <a:spLocks noGrp="1"/>
          </p:cNvSpPr>
          <p:nvPr>
            <p:ph type="sldNum" sz="quarter" idx="11"/>
          </p:nvPr>
        </p:nvSpPr>
        <p:spPr/>
        <p:txBody>
          <a:bodyPr/>
          <a:lstStyle>
            <a:lvl1pPr>
              <a:defRPr/>
            </a:lvl1pPr>
          </a:lstStyle>
          <a:p>
            <a:fld id="{05823377-3ADC-42D3-BE37-C98C1D8DED08}" type="slidenum">
              <a:rPr lang="pt-BR" altLang="pt-BR"/>
              <a:pPr/>
              <a:t>‹nº›</a:t>
            </a:fld>
            <a:endParaRPr lang="pt-BR" altLang="pt-BR"/>
          </a:p>
        </p:txBody>
      </p:sp>
      <p:sp>
        <p:nvSpPr>
          <p:cNvPr id="7" name="Espaço Reservado para Data 6">
            <a:extLst>
              <a:ext uri="{FF2B5EF4-FFF2-40B4-BE49-F238E27FC236}">
                <a16:creationId xmlns:a16="http://schemas.microsoft.com/office/drawing/2014/main" id="{C89EF95E-CBED-401B-A27B-C61D950C7A26}"/>
              </a:ext>
            </a:extLst>
          </p:cNvPr>
          <p:cNvSpPr>
            <a:spLocks noGrp="1"/>
          </p:cNvSpPr>
          <p:nvPr>
            <p:ph type="dt" sz="half" idx="12"/>
          </p:nvPr>
        </p:nvSpPr>
        <p:spPr/>
        <p:txBody>
          <a:bodyPr/>
          <a:lstStyle>
            <a:lvl1pPr>
              <a:defRPr/>
            </a:lvl1pPr>
          </a:lstStyle>
          <a:p>
            <a:endParaRPr lang="pt-BR" altLang="pt-BR"/>
          </a:p>
        </p:txBody>
      </p:sp>
    </p:spTree>
    <p:extLst>
      <p:ext uri="{BB962C8B-B14F-4D97-AF65-F5344CB8AC3E}">
        <p14:creationId xmlns:p14="http://schemas.microsoft.com/office/powerpoint/2010/main" val="1161216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CCB1E3A-10A4-429C-BD8D-76BDE73D6161}"/>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pt-BR" altLang="pt-BR"/>
          </a:p>
        </p:txBody>
      </p:sp>
      <p:sp>
        <p:nvSpPr>
          <p:cNvPr id="29699" name="Rectangle 3">
            <a:extLst>
              <a:ext uri="{FF2B5EF4-FFF2-40B4-BE49-F238E27FC236}">
                <a16:creationId xmlns:a16="http://schemas.microsoft.com/office/drawing/2014/main" id="{1CD4BD3C-1729-4232-A936-73A84B6E882F}"/>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DC7604BF-673E-422F-877E-36ADEC6F1413}" type="slidenum">
              <a:rPr lang="pt-BR" altLang="pt-BR"/>
              <a:pPr/>
              <a:t>‹nº›</a:t>
            </a:fld>
            <a:endParaRPr lang="pt-BR" altLang="pt-BR"/>
          </a:p>
        </p:txBody>
      </p:sp>
      <p:grpSp>
        <p:nvGrpSpPr>
          <p:cNvPr id="29700" name="Group 4">
            <a:extLst>
              <a:ext uri="{FF2B5EF4-FFF2-40B4-BE49-F238E27FC236}">
                <a16:creationId xmlns:a16="http://schemas.microsoft.com/office/drawing/2014/main" id="{D50F8337-3CCA-474E-98C2-4DA99BEA63A0}"/>
              </a:ext>
            </a:extLst>
          </p:cNvPr>
          <p:cNvGrpSpPr>
            <a:grpSpLocks/>
          </p:cNvGrpSpPr>
          <p:nvPr/>
        </p:nvGrpSpPr>
        <p:grpSpPr bwMode="auto">
          <a:xfrm>
            <a:off x="0" y="0"/>
            <a:ext cx="9144000" cy="546100"/>
            <a:chOff x="0" y="0"/>
            <a:chExt cx="5760" cy="344"/>
          </a:xfrm>
        </p:grpSpPr>
        <p:sp>
          <p:nvSpPr>
            <p:cNvPr id="29701" name="Rectangle 5">
              <a:extLst>
                <a:ext uri="{FF2B5EF4-FFF2-40B4-BE49-F238E27FC236}">
                  <a16:creationId xmlns:a16="http://schemas.microsoft.com/office/drawing/2014/main" id="{5BCD1031-65D8-4B21-91EF-797EAA57B844}"/>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29702" name="Rectangle 6">
              <a:extLst>
                <a:ext uri="{FF2B5EF4-FFF2-40B4-BE49-F238E27FC236}">
                  <a16:creationId xmlns:a16="http://schemas.microsoft.com/office/drawing/2014/main" id="{4C10D2E9-F95B-4DA2-9C49-4C071E7E1AE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3" name="Rectangle 7">
              <a:extLst>
                <a:ext uri="{FF2B5EF4-FFF2-40B4-BE49-F238E27FC236}">
                  <a16:creationId xmlns:a16="http://schemas.microsoft.com/office/drawing/2014/main" id="{88255600-2769-4AF7-A155-D0D0B8BBB979}"/>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9704" name="Rectangle 8">
              <a:extLst>
                <a:ext uri="{FF2B5EF4-FFF2-40B4-BE49-F238E27FC236}">
                  <a16:creationId xmlns:a16="http://schemas.microsoft.com/office/drawing/2014/main" id="{4F815192-55B1-4B37-A73D-4989E3923461}"/>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9705" name="Rectangle 9">
              <a:extLst>
                <a:ext uri="{FF2B5EF4-FFF2-40B4-BE49-F238E27FC236}">
                  <a16:creationId xmlns:a16="http://schemas.microsoft.com/office/drawing/2014/main" id="{4213996C-645F-4E99-AC7D-7011336D4A54}"/>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9706" name="Rectangle 10">
              <a:extLst>
                <a:ext uri="{FF2B5EF4-FFF2-40B4-BE49-F238E27FC236}">
                  <a16:creationId xmlns:a16="http://schemas.microsoft.com/office/drawing/2014/main" id="{96DDB7D6-D8DF-41CA-ABF2-1C0BD651216C}"/>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hlink"/>
                </a:solidFill>
              </a:endParaRPr>
            </a:p>
          </p:txBody>
        </p:sp>
        <p:sp>
          <p:nvSpPr>
            <p:cNvPr id="29707" name="Rectangle 11">
              <a:extLst>
                <a:ext uri="{FF2B5EF4-FFF2-40B4-BE49-F238E27FC236}">
                  <a16:creationId xmlns:a16="http://schemas.microsoft.com/office/drawing/2014/main" id="{4A8C66EB-942C-4916-A7BB-2B15726A36C7}"/>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z="2400">
                <a:latin typeface="Times New Roman" panose="02020603050405020304" pitchFamily="18" charset="0"/>
              </a:endParaRPr>
            </a:p>
          </p:txBody>
        </p:sp>
        <p:sp>
          <p:nvSpPr>
            <p:cNvPr id="29708" name="Rectangle 12">
              <a:extLst>
                <a:ext uri="{FF2B5EF4-FFF2-40B4-BE49-F238E27FC236}">
                  <a16:creationId xmlns:a16="http://schemas.microsoft.com/office/drawing/2014/main" id="{70033FDC-0C72-4B26-ADA4-CB571B06AE13}"/>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sp>
          <p:nvSpPr>
            <p:cNvPr id="29709" name="Rectangle 13">
              <a:extLst>
                <a:ext uri="{FF2B5EF4-FFF2-40B4-BE49-F238E27FC236}">
                  <a16:creationId xmlns:a16="http://schemas.microsoft.com/office/drawing/2014/main" id="{3F08B7D3-46A4-42BA-A6F0-16F1DE10C344}"/>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solidFill>
                  <a:schemeClr val="accent2"/>
                </a:solidFill>
              </a:endParaRPr>
            </a:p>
          </p:txBody>
        </p:sp>
      </p:grpSp>
      <p:sp>
        <p:nvSpPr>
          <p:cNvPr id="29710" name="Rectangle 14">
            <a:extLst>
              <a:ext uri="{FF2B5EF4-FFF2-40B4-BE49-F238E27FC236}">
                <a16:creationId xmlns:a16="http://schemas.microsoft.com/office/drawing/2014/main" id="{4FE9D697-ED53-42B0-B42D-2B464914ACEB}"/>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29711" name="Rectangle 15">
            <a:extLst>
              <a:ext uri="{FF2B5EF4-FFF2-40B4-BE49-F238E27FC236}">
                <a16:creationId xmlns:a16="http://schemas.microsoft.com/office/drawing/2014/main" id="{B9624AD1-6378-4189-BA1E-33BA75D34852}"/>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29712" name="Rectangle 16">
            <a:extLst>
              <a:ext uri="{FF2B5EF4-FFF2-40B4-BE49-F238E27FC236}">
                <a16:creationId xmlns:a16="http://schemas.microsoft.com/office/drawing/2014/main" id="{937136CF-BC6B-4C59-9608-F692CA607EC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670DDA0-8FFF-47DE-A1A8-4E625C0BC5EF}"/>
              </a:ext>
            </a:extLst>
          </p:cNvPr>
          <p:cNvSpPr>
            <a:spLocks noGrp="1" noChangeArrowheads="1"/>
          </p:cNvSpPr>
          <p:nvPr>
            <p:ph type="ctrTitle"/>
          </p:nvPr>
        </p:nvSpPr>
        <p:spPr>
          <a:xfrm>
            <a:off x="0" y="4149725"/>
            <a:ext cx="9144000" cy="2735263"/>
          </a:xfrm>
          <a:noFill/>
          <a:extLst>
            <a:ext uri="{909E8E84-426E-40DD-AFC4-6F175D3DCCD1}">
              <a14:hiddenFill xmlns:a14="http://schemas.microsoft.com/office/drawing/2010/main">
                <a:solidFill>
                  <a:schemeClr val="tx1"/>
                </a:solidFill>
              </a14:hiddenFill>
            </a:ext>
          </a:extLst>
        </p:spPr>
        <p:txBody>
          <a:bodyPr/>
          <a:lstStyle/>
          <a:p>
            <a:pPr algn="ctr"/>
            <a:r>
              <a:rPr lang="pt-BR" altLang="pt-BR" b="1">
                <a:solidFill>
                  <a:schemeClr val="tx1"/>
                </a:solidFill>
                <a:effectLst>
                  <a:outerShdw blurRad="38100" dist="38100" dir="2700000" algn="tl">
                    <a:srgbClr val="C0C0C0"/>
                  </a:outerShdw>
                </a:effectLst>
                <a:latin typeface="Copperplate Gothic Bold" panose="020E0705020206020404" pitchFamily="34" charset="0"/>
              </a:rPr>
              <a:t>9. TIPOS DE TRABALHO EVANGELÍSTICO ENTRE OS VIZINHOS</a:t>
            </a:r>
          </a:p>
        </p:txBody>
      </p:sp>
      <p:sp>
        <p:nvSpPr>
          <p:cNvPr id="2052" name="Text Box 4">
            <a:extLst>
              <a:ext uri="{FF2B5EF4-FFF2-40B4-BE49-F238E27FC236}">
                <a16:creationId xmlns:a16="http://schemas.microsoft.com/office/drawing/2014/main" id="{28B65510-575C-485C-BADC-5B3446414361}"/>
              </a:ext>
            </a:extLst>
          </p:cNvPr>
          <p:cNvSpPr txBox="1">
            <a:spLocks noChangeArrowheads="1"/>
          </p:cNvSpPr>
          <p:nvPr/>
        </p:nvSpPr>
        <p:spPr bwMode="auto">
          <a:xfrm>
            <a:off x="3995738" y="620713"/>
            <a:ext cx="46799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4000" b="1">
                <a:effectLst>
                  <a:outerShdw blurRad="38100" dist="38100" dir="2700000" algn="tl">
                    <a:srgbClr val="C0C0C0"/>
                  </a:outerShdw>
                </a:effectLst>
                <a:latin typeface="Forte" panose="03060902040502070203" pitchFamily="66" charset="0"/>
              </a:rPr>
              <a:t>Ministério do Amor</a:t>
            </a:r>
          </a:p>
        </p:txBody>
      </p:sp>
      <p:pic>
        <p:nvPicPr>
          <p:cNvPr id="2053" name="Picture 5" descr="md">
            <a:extLst>
              <a:ext uri="{FF2B5EF4-FFF2-40B4-BE49-F238E27FC236}">
                <a16:creationId xmlns:a16="http://schemas.microsoft.com/office/drawing/2014/main" id="{DE098A16-0DD1-43CC-A3C5-E9CB274754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3650" y="2271713"/>
            <a:ext cx="2332038" cy="1301750"/>
          </a:xfrm>
          <a:prstGeom prst="rect">
            <a:avLst/>
          </a:prstGeom>
          <a:noFill/>
          <a:extLst>
            <a:ext uri="{909E8E84-426E-40DD-AFC4-6F175D3DCCD1}">
              <a14:hiddenFill xmlns:a14="http://schemas.microsoft.com/office/drawing/2010/main">
                <a:solidFill>
                  <a:srgbClr val="FFFFFF"/>
                </a:solidFill>
              </a14:hiddenFill>
            </a:ext>
          </a:extLst>
        </p:spPr>
      </p:pic>
      <p:sp>
        <p:nvSpPr>
          <p:cNvPr id="2055" name="Text Box 7">
            <a:extLst>
              <a:ext uri="{FF2B5EF4-FFF2-40B4-BE49-F238E27FC236}">
                <a16:creationId xmlns:a16="http://schemas.microsoft.com/office/drawing/2014/main" id="{60F0DCD6-470E-4AD8-B90D-25CA959A8AC4}"/>
              </a:ext>
            </a:extLst>
          </p:cNvPr>
          <p:cNvSpPr txBox="1">
            <a:spLocks noChangeArrowheads="1"/>
          </p:cNvSpPr>
          <p:nvPr/>
        </p:nvSpPr>
        <p:spPr bwMode="auto">
          <a:xfrm>
            <a:off x="0" y="1747838"/>
            <a:ext cx="1698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pt-BR" altLang="pt-BR" sz="1200" b="1">
                <a:solidFill>
                  <a:srgbClr val="FFFFFF"/>
                </a:solidFill>
              </a:rPr>
              <a:t>Ellen G White</a:t>
            </a:r>
          </a:p>
          <a:p>
            <a:pPr algn="ctr"/>
            <a:r>
              <a:rPr lang="pt-BR" altLang="pt-BR" sz="1200" b="1">
                <a:solidFill>
                  <a:srgbClr val="FFFFFF"/>
                </a:solidFill>
              </a:rPr>
              <a:t>Pr. Marcelo Carvalho</a:t>
            </a:r>
            <a:endParaRPr lang="pt-BR" altLang="pt-B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6325575-7E56-469D-AFEB-FE9F438E9C57}"/>
              </a:ext>
            </a:extLst>
          </p:cNvPr>
          <p:cNvSpPr>
            <a:spLocks noGrp="1"/>
          </p:cNvSpPr>
          <p:nvPr>
            <p:ph type="sldNum" sz="quarter" idx="11"/>
          </p:nvPr>
        </p:nvSpPr>
        <p:spPr/>
        <p:txBody>
          <a:bodyPr/>
          <a:lstStyle/>
          <a:p>
            <a:fld id="{1DF1E7AA-7E79-45D4-8AEC-91F22A04BBB1}" type="slidenum">
              <a:rPr lang="pt-BR" altLang="pt-BR"/>
              <a:pPr/>
              <a:t>10</a:t>
            </a:fld>
            <a:endParaRPr lang="pt-BR" altLang="pt-BR"/>
          </a:p>
        </p:txBody>
      </p:sp>
      <p:sp>
        <p:nvSpPr>
          <p:cNvPr id="10242" name="Rectangle 2">
            <a:extLst>
              <a:ext uri="{FF2B5EF4-FFF2-40B4-BE49-F238E27FC236}">
                <a16:creationId xmlns:a16="http://schemas.microsoft.com/office/drawing/2014/main" id="{4E391021-5E78-434B-B4B2-DBE2039FCED4}"/>
              </a:ext>
            </a:extLst>
          </p:cNvPr>
          <p:cNvSpPr>
            <a:spLocks noGrp="1" noChangeArrowheads="1"/>
          </p:cNvSpPr>
          <p:nvPr>
            <p:ph type="body" idx="1"/>
          </p:nvPr>
        </p:nvSpPr>
        <p:spPr>
          <a:xfrm>
            <a:off x="395288" y="1628775"/>
            <a:ext cx="8229600" cy="3886200"/>
          </a:xfrm>
        </p:spPr>
        <p:txBody>
          <a:bodyPr/>
          <a:lstStyle/>
          <a:p>
            <a:pPr algn="ctr">
              <a:buFont typeface="Wingdings" panose="05000000000000000000" pitchFamily="2" charset="2"/>
              <a:buNone/>
            </a:pPr>
            <a:r>
              <a:rPr lang="pt-BR" altLang="pt-BR" sz="6000" b="1">
                <a:effectLst>
                  <a:outerShdw blurRad="38100" dist="38100" dir="2700000" algn="tl">
                    <a:srgbClr val="C0C0C0"/>
                  </a:outerShdw>
                </a:effectLst>
                <a:latin typeface="Bookman Old Style" panose="02050604050505020204" pitchFamily="18" charset="0"/>
              </a:rPr>
              <a:t>3. Devemos nos importar somente com os pobres? Por que? 71.2</a:t>
            </a:r>
          </a:p>
        </p:txBody>
      </p:sp>
      <p:pic>
        <p:nvPicPr>
          <p:cNvPr id="10243" name="Picture 3" descr="md">
            <a:extLst>
              <a:ext uri="{FF2B5EF4-FFF2-40B4-BE49-F238E27FC236}">
                <a16:creationId xmlns:a16="http://schemas.microsoft.com/office/drawing/2014/main" id="{613FAD7A-3FF1-4AAA-9FEC-467FD84C84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6D463965-1741-4C5C-9E1E-0408F4F268B6}"/>
              </a:ext>
            </a:extLst>
          </p:cNvPr>
          <p:cNvSpPr>
            <a:spLocks noGrp="1"/>
          </p:cNvSpPr>
          <p:nvPr>
            <p:ph type="sldNum" sz="quarter" idx="11"/>
          </p:nvPr>
        </p:nvSpPr>
        <p:spPr/>
        <p:txBody>
          <a:bodyPr/>
          <a:lstStyle/>
          <a:p>
            <a:fld id="{32B69795-6D83-4DF0-B679-632F2094196A}" type="slidenum">
              <a:rPr lang="pt-BR" altLang="pt-BR"/>
              <a:pPr/>
              <a:t>11</a:t>
            </a:fld>
            <a:endParaRPr lang="pt-BR" altLang="pt-BR"/>
          </a:p>
        </p:txBody>
      </p:sp>
      <p:sp>
        <p:nvSpPr>
          <p:cNvPr id="11266" name="Rectangle 2">
            <a:extLst>
              <a:ext uri="{FF2B5EF4-FFF2-40B4-BE49-F238E27FC236}">
                <a16:creationId xmlns:a16="http://schemas.microsoft.com/office/drawing/2014/main" id="{0EE258AC-8AF6-4FDF-B35A-B0FFD0118595}"/>
              </a:ext>
            </a:extLst>
          </p:cNvPr>
          <p:cNvSpPr>
            <a:spLocks noGrp="1" noChangeArrowheads="1"/>
          </p:cNvSpPr>
          <p:nvPr>
            <p:ph type="body" idx="1"/>
          </p:nvPr>
        </p:nvSpPr>
        <p:spPr>
          <a:xfrm>
            <a:off x="250825" y="549275"/>
            <a:ext cx="8686800" cy="6165850"/>
          </a:xfrm>
        </p:spPr>
        <p:txBody>
          <a:bodyPr/>
          <a:lstStyle/>
          <a:p>
            <a:r>
              <a:rPr lang="pt-BR" altLang="pt-BR" sz="4400" b="1">
                <a:effectLst>
                  <a:outerShdw blurRad="38100" dist="38100" dir="2700000" algn="tl">
                    <a:srgbClr val="C0C0C0"/>
                  </a:outerShdw>
                </a:effectLst>
              </a:rPr>
              <a:t>O Senhor está convidando o Seu povo a que assuma os diferentes setores de trabalho missionário, que semeie sobre todas as águas. Nós fazemos apenas pequena parte da obra que o Senhor deseja façamos entre nossos vizinhos e amigos.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6AF26133-22C7-4B5F-8BC3-F6D11BA138E1}"/>
              </a:ext>
            </a:extLst>
          </p:cNvPr>
          <p:cNvSpPr>
            <a:spLocks noGrp="1"/>
          </p:cNvSpPr>
          <p:nvPr>
            <p:ph type="sldNum" sz="quarter" idx="11"/>
          </p:nvPr>
        </p:nvSpPr>
        <p:spPr/>
        <p:txBody>
          <a:bodyPr/>
          <a:lstStyle/>
          <a:p>
            <a:fld id="{05D2449D-7587-47F4-9100-FD0F4A4826A5}" type="slidenum">
              <a:rPr lang="pt-BR" altLang="pt-BR"/>
              <a:pPr/>
              <a:t>12</a:t>
            </a:fld>
            <a:endParaRPr lang="pt-BR" altLang="pt-BR"/>
          </a:p>
        </p:txBody>
      </p:sp>
      <p:sp>
        <p:nvSpPr>
          <p:cNvPr id="12290" name="Rectangle 2">
            <a:extLst>
              <a:ext uri="{FF2B5EF4-FFF2-40B4-BE49-F238E27FC236}">
                <a16:creationId xmlns:a16="http://schemas.microsoft.com/office/drawing/2014/main" id="{61BDD0E0-2339-4966-B11F-A981A6790165}"/>
              </a:ext>
            </a:extLst>
          </p:cNvPr>
          <p:cNvSpPr>
            <a:spLocks noGrp="1" noChangeArrowheads="1"/>
          </p:cNvSpPr>
          <p:nvPr>
            <p:ph type="body" idx="1"/>
          </p:nvPr>
        </p:nvSpPr>
        <p:spPr>
          <a:xfrm>
            <a:off x="395288" y="1700213"/>
            <a:ext cx="8229600" cy="3886200"/>
          </a:xfrm>
        </p:spPr>
        <p:txBody>
          <a:bodyPr/>
          <a:lstStyle/>
          <a:p>
            <a:pPr algn="ctr">
              <a:buFont typeface="Wingdings" panose="05000000000000000000" pitchFamily="2" charset="2"/>
              <a:buNone/>
            </a:pPr>
            <a:r>
              <a:rPr lang="pt-BR" altLang="pt-BR" sz="6600" b="1">
                <a:effectLst>
                  <a:outerShdw blurRad="38100" dist="38100" dir="2700000" algn="tl">
                    <a:srgbClr val="C0C0C0"/>
                  </a:outerShdw>
                </a:effectLst>
                <a:latin typeface="Bookman Old Style" panose="02050604050505020204" pitchFamily="18" charset="0"/>
              </a:rPr>
              <a:t>4. Que orientação deu Cristo à Sua igreja? 72.2</a:t>
            </a:r>
          </a:p>
        </p:txBody>
      </p:sp>
      <p:pic>
        <p:nvPicPr>
          <p:cNvPr id="12291" name="Picture 3" descr="md">
            <a:extLst>
              <a:ext uri="{FF2B5EF4-FFF2-40B4-BE49-F238E27FC236}">
                <a16:creationId xmlns:a16="http://schemas.microsoft.com/office/drawing/2014/main" id="{C409A05C-EAC9-4A0A-856B-C8E1BCF30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1948704C-5BE0-4D06-A1CC-0A84B8A911B0}"/>
              </a:ext>
            </a:extLst>
          </p:cNvPr>
          <p:cNvSpPr>
            <a:spLocks noGrp="1"/>
          </p:cNvSpPr>
          <p:nvPr>
            <p:ph type="sldNum" sz="quarter" idx="11"/>
          </p:nvPr>
        </p:nvSpPr>
        <p:spPr/>
        <p:txBody>
          <a:bodyPr/>
          <a:lstStyle/>
          <a:p>
            <a:fld id="{307207E4-70F8-4A58-8752-95DDF1FF9BB9}" type="slidenum">
              <a:rPr lang="pt-BR" altLang="pt-BR"/>
              <a:pPr/>
              <a:t>13</a:t>
            </a:fld>
            <a:endParaRPr lang="pt-BR" altLang="pt-BR"/>
          </a:p>
        </p:txBody>
      </p:sp>
      <p:sp>
        <p:nvSpPr>
          <p:cNvPr id="13314" name="Rectangle 2">
            <a:extLst>
              <a:ext uri="{FF2B5EF4-FFF2-40B4-BE49-F238E27FC236}">
                <a16:creationId xmlns:a16="http://schemas.microsoft.com/office/drawing/2014/main" id="{0ABE8A20-DECF-4086-9EA3-6CDFB375AB5B}"/>
              </a:ext>
            </a:extLst>
          </p:cNvPr>
          <p:cNvSpPr>
            <a:spLocks noGrp="1" noChangeArrowheads="1"/>
          </p:cNvSpPr>
          <p:nvPr>
            <p:ph type="body" idx="1"/>
          </p:nvPr>
        </p:nvSpPr>
        <p:spPr>
          <a:xfrm>
            <a:off x="250825" y="836613"/>
            <a:ext cx="8686800" cy="5184775"/>
          </a:xfrm>
        </p:spPr>
        <p:txBody>
          <a:bodyPr/>
          <a:lstStyle/>
          <a:p>
            <a:r>
              <a:rPr lang="pt-BR" altLang="pt-BR" sz="5400" b="1">
                <a:effectLst>
                  <a:outerShdw blurRad="38100" dist="38100" dir="2700000" algn="tl">
                    <a:srgbClr val="C0C0C0"/>
                  </a:outerShdw>
                </a:effectLst>
              </a:rPr>
              <a:t>Ao passar Ele pelas cidades e aldeias, era como uma corrente vital, difundindo vida e alegria por onde quer que fosse.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4A6132A9-D76D-4D02-AD59-9C75225DD048}"/>
              </a:ext>
            </a:extLst>
          </p:cNvPr>
          <p:cNvSpPr>
            <a:spLocks noGrp="1"/>
          </p:cNvSpPr>
          <p:nvPr>
            <p:ph type="sldNum" sz="quarter" idx="11"/>
          </p:nvPr>
        </p:nvSpPr>
        <p:spPr/>
        <p:txBody>
          <a:bodyPr/>
          <a:lstStyle/>
          <a:p>
            <a:fld id="{671723A8-73E6-4C5A-B9AE-C3B9742847BB}" type="slidenum">
              <a:rPr lang="pt-BR" altLang="pt-BR"/>
              <a:pPr/>
              <a:t>14</a:t>
            </a:fld>
            <a:endParaRPr lang="pt-BR" altLang="pt-BR"/>
          </a:p>
        </p:txBody>
      </p:sp>
      <p:sp>
        <p:nvSpPr>
          <p:cNvPr id="36866" name="Rectangle 2">
            <a:extLst>
              <a:ext uri="{FF2B5EF4-FFF2-40B4-BE49-F238E27FC236}">
                <a16:creationId xmlns:a16="http://schemas.microsoft.com/office/drawing/2014/main" id="{537D10BF-B020-4CDE-B6D0-62E45CB51447}"/>
              </a:ext>
            </a:extLst>
          </p:cNvPr>
          <p:cNvSpPr>
            <a:spLocks noGrp="1" noChangeArrowheads="1"/>
          </p:cNvSpPr>
          <p:nvPr>
            <p:ph type="body" idx="1"/>
          </p:nvPr>
        </p:nvSpPr>
        <p:spPr>
          <a:xfrm>
            <a:off x="250825" y="549275"/>
            <a:ext cx="8686800" cy="6165850"/>
          </a:xfrm>
        </p:spPr>
        <p:txBody>
          <a:bodyPr/>
          <a:lstStyle/>
          <a:p>
            <a:r>
              <a:rPr lang="pt-BR" altLang="pt-BR" sz="4400" b="1">
                <a:effectLst>
                  <a:outerShdw blurRad="38100" dist="38100" dir="2700000" algn="tl">
                    <a:srgbClr val="C0C0C0"/>
                  </a:outerShdw>
                </a:effectLst>
              </a:rPr>
              <a:t>Os seguidores de Cristo devem trabalhar como Ele o fez. Cumpre-nos alimentar os famintos, vestir os nus e confortar os doentes e aflitos. Devemos ajudar aos que estão em desespero, e inspirar esperança aos desanimados.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C1281BF3-6CFC-45E0-94A6-3430680F64B1}"/>
              </a:ext>
            </a:extLst>
          </p:cNvPr>
          <p:cNvSpPr>
            <a:spLocks noGrp="1"/>
          </p:cNvSpPr>
          <p:nvPr>
            <p:ph type="sldNum" sz="quarter" idx="11"/>
          </p:nvPr>
        </p:nvSpPr>
        <p:spPr/>
        <p:txBody>
          <a:bodyPr/>
          <a:lstStyle/>
          <a:p>
            <a:fld id="{50B85277-001D-474D-BDC2-676AE88FE7E7}" type="slidenum">
              <a:rPr lang="pt-BR" altLang="pt-BR"/>
              <a:pPr/>
              <a:t>15</a:t>
            </a:fld>
            <a:endParaRPr lang="pt-BR" altLang="pt-BR"/>
          </a:p>
        </p:txBody>
      </p:sp>
      <p:sp>
        <p:nvSpPr>
          <p:cNvPr id="31747" name="Rectangle 3">
            <a:extLst>
              <a:ext uri="{FF2B5EF4-FFF2-40B4-BE49-F238E27FC236}">
                <a16:creationId xmlns:a16="http://schemas.microsoft.com/office/drawing/2014/main" id="{CB5B14D0-DF9E-4AC0-A361-61FF62D3B8D3}"/>
              </a:ext>
            </a:extLst>
          </p:cNvPr>
          <p:cNvSpPr>
            <a:spLocks noGrp="1" noChangeArrowheads="1"/>
          </p:cNvSpPr>
          <p:nvPr>
            <p:ph type="body" idx="1"/>
          </p:nvPr>
        </p:nvSpPr>
        <p:spPr>
          <a:xfrm>
            <a:off x="457200" y="836613"/>
            <a:ext cx="8229600" cy="5761037"/>
          </a:xfrm>
        </p:spPr>
        <p:txBody>
          <a:bodyPr/>
          <a:lstStyle/>
          <a:p>
            <a:pPr>
              <a:lnSpc>
                <a:spcPct val="90000"/>
              </a:lnSpc>
            </a:pPr>
            <a:r>
              <a:rPr lang="pt-BR" altLang="pt-BR" sz="4800" b="1">
                <a:effectLst>
                  <a:outerShdw blurRad="38100" dist="38100" dir="2700000" algn="tl">
                    <a:srgbClr val="C0C0C0"/>
                  </a:outerShdw>
                </a:effectLst>
              </a:rPr>
              <a:t>Recolher o necessitado, o oprimido, o aflito, o que sofreu perdas, é justamente a obra que toda igreja que crê na verdade presente devia estar realizando há muito tempo.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35654C3E-9875-4607-BC28-E545B51E67B1}"/>
              </a:ext>
            </a:extLst>
          </p:cNvPr>
          <p:cNvSpPr>
            <a:spLocks noGrp="1"/>
          </p:cNvSpPr>
          <p:nvPr>
            <p:ph type="sldNum" sz="quarter" idx="11"/>
          </p:nvPr>
        </p:nvSpPr>
        <p:spPr/>
        <p:txBody>
          <a:bodyPr/>
          <a:lstStyle/>
          <a:p>
            <a:fld id="{87565C0A-4E82-4A39-A6DA-0473AF90982B}" type="slidenum">
              <a:rPr lang="pt-BR" altLang="pt-BR"/>
              <a:pPr/>
              <a:t>16</a:t>
            </a:fld>
            <a:endParaRPr lang="pt-BR" altLang="pt-BR"/>
          </a:p>
        </p:txBody>
      </p:sp>
      <p:sp>
        <p:nvSpPr>
          <p:cNvPr id="14338" name="Rectangle 2">
            <a:extLst>
              <a:ext uri="{FF2B5EF4-FFF2-40B4-BE49-F238E27FC236}">
                <a16:creationId xmlns:a16="http://schemas.microsoft.com/office/drawing/2014/main" id="{63C3EE6F-3026-4FCD-B9D6-4A600365D3BB}"/>
              </a:ext>
            </a:extLst>
          </p:cNvPr>
          <p:cNvSpPr>
            <a:spLocks noGrp="1" noChangeArrowheads="1"/>
          </p:cNvSpPr>
          <p:nvPr>
            <p:ph type="body" idx="1"/>
          </p:nvPr>
        </p:nvSpPr>
        <p:spPr>
          <a:xfrm>
            <a:off x="395288" y="620713"/>
            <a:ext cx="8229600" cy="5832475"/>
          </a:xfrm>
        </p:spPr>
        <p:txBody>
          <a:bodyPr/>
          <a:lstStyle/>
          <a:p>
            <a:pPr algn="ctr">
              <a:buFont typeface="Wingdings" panose="05000000000000000000" pitchFamily="2" charset="2"/>
              <a:buNone/>
            </a:pPr>
            <a:r>
              <a:rPr lang="pt-BR" altLang="pt-BR" sz="5400" b="1">
                <a:effectLst>
                  <a:outerShdw blurRad="38100" dist="38100" dir="2700000" algn="tl">
                    <a:srgbClr val="C0C0C0"/>
                  </a:outerShdw>
                </a:effectLst>
                <a:latin typeface="Bookman Old Style" panose="02050604050505020204" pitchFamily="18" charset="0"/>
              </a:rPr>
              <a:t>5. Que tipo de       obra não se pode fazer por procuração, dinheiro emprestado ou dado, nem sermão do púlpito a podem efetuar? 72.4</a:t>
            </a:r>
          </a:p>
        </p:txBody>
      </p:sp>
      <p:pic>
        <p:nvPicPr>
          <p:cNvPr id="14339" name="Picture 3" descr="md">
            <a:extLst>
              <a:ext uri="{FF2B5EF4-FFF2-40B4-BE49-F238E27FC236}">
                <a16:creationId xmlns:a16="http://schemas.microsoft.com/office/drawing/2014/main" id="{40209300-ABFB-467F-A7F6-A35F7E2CB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444B9A7D-EE04-48F1-BC8C-52EB31507D70}"/>
              </a:ext>
            </a:extLst>
          </p:cNvPr>
          <p:cNvSpPr>
            <a:spLocks noGrp="1"/>
          </p:cNvSpPr>
          <p:nvPr>
            <p:ph type="sldNum" sz="quarter" idx="11"/>
          </p:nvPr>
        </p:nvSpPr>
        <p:spPr/>
        <p:txBody>
          <a:bodyPr/>
          <a:lstStyle/>
          <a:p>
            <a:fld id="{4E5DF322-EAB5-4A11-9841-22B1BEF4742B}" type="slidenum">
              <a:rPr lang="pt-BR" altLang="pt-BR"/>
              <a:pPr/>
              <a:t>17</a:t>
            </a:fld>
            <a:endParaRPr lang="pt-BR" altLang="pt-BR"/>
          </a:p>
        </p:txBody>
      </p:sp>
      <p:sp>
        <p:nvSpPr>
          <p:cNvPr id="15362" name="Rectangle 2">
            <a:extLst>
              <a:ext uri="{FF2B5EF4-FFF2-40B4-BE49-F238E27FC236}">
                <a16:creationId xmlns:a16="http://schemas.microsoft.com/office/drawing/2014/main" id="{D30F1099-3D06-40C3-9BBD-B83A1CDE66D3}"/>
              </a:ext>
            </a:extLst>
          </p:cNvPr>
          <p:cNvSpPr>
            <a:spLocks noGrp="1" noChangeArrowheads="1"/>
          </p:cNvSpPr>
          <p:nvPr>
            <p:ph type="body" idx="1"/>
          </p:nvPr>
        </p:nvSpPr>
        <p:spPr>
          <a:xfrm>
            <a:off x="457200" y="692150"/>
            <a:ext cx="8229600" cy="5832475"/>
          </a:xfrm>
        </p:spPr>
        <p:txBody>
          <a:bodyPr/>
          <a:lstStyle/>
          <a:p>
            <a:r>
              <a:rPr lang="pt-BR" altLang="pt-BR" sz="4000" b="1">
                <a:effectLst>
                  <a:outerShdw blurRad="38100" dist="38100" dir="2700000" algn="tl">
                    <a:srgbClr val="C0C0C0"/>
                  </a:outerShdw>
                </a:effectLst>
              </a:rPr>
              <a:t>Aproximai-vos do povo onde ele se acha, mediante o trabalho pessoal. Relacionai-vos com ele. Esta é uma obra que se não pode fazer por procuração. Dinheiro emprestado ou dado, não a pode realizar. Sermões, do púlpito, não a podem efetuar.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5ACDE3F6-482B-464F-BB7F-814A6EA04EBC}"/>
              </a:ext>
            </a:extLst>
          </p:cNvPr>
          <p:cNvSpPr>
            <a:spLocks noGrp="1"/>
          </p:cNvSpPr>
          <p:nvPr>
            <p:ph type="sldNum" sz="quarter" idx="11"/>
          </p:nvPr>
        </p:nvSpPr>
        <p:spPr/>
        <p:txBody>
          <a:bodyPr/>
          <a:lstStyle/>
          <a:p>
            <a:fld id="{DA093CF1-8431-4EB5-A962-F2612FBC1EA8}" type="slidenum">
              <a:rPr lang="pt-BR" altLang="pt-BR"/>
              <a:pPr/>
              <a:t>18</a:t>
            </a:fld>
            <a:endParaRPr lang="pt-BR" altLang="pt-BR"/>
          </a:p>
        </p:txBody>
      </p:sp>
      <p:sp>
        <p:nvSpPr>
          <p:cNvPr id="16386" name="Rectangle 2">
            <a:extLst>
              <a:ext uri="{FF2B5EF4-FFF2-40B4-BE49-F238E27FC236}">
                <a16:creationId xmlns:a16="http://schemas.microsoft.com/office/drawing/2014/main" id="{18548862-16CD-4557-B79D-A0C52C14623C}"/>
              </a:ext>
            </a:extLst>
          </p:cNvPr>
          <p:cNvSpPr>
            <a:spLocks noGrp="1" noChangeArrowheads="1"/>
          </p:cNvSpPr>
          <p:nvPr>
            <p:ph type="body" idx="1"/>
          </p:nvPr>
        </p:nvSpPr>
        <p:spPr>
          <a:xfrm>
            <a:off x="179388" y="909638"/>
            <a:ext cx="8686800" cy="4824412"/>
          </a:xfrm>
        </p:spPr>
        <p:txBody>
          <a:bodyPr/>
          <a:lstStyle/>
          <a:p>
            <a:pPr algn="ctr">
              <a:buFont typeface="Wingdings" panose="05000000000000000000" pitchFamily="2" charset="2"/>
              <a:buNone/>
            </a:pPr>
            <a:r>
              <a:rPr lang="pt-BR" altLang="pt-BR" sz="6000" b="1">
                <a:effectLst>
                  <a:outerShdw blurRad="38100" dist="38100" dir="2700000" algn="tl">
                    <a:srgbClr val="C0C0C0"/>
                  </a:outerShdw>
                </a:effectLst>
                <a:latin typeface="Bookman Old Style" panose="02050604050505020204" pitchFamily="18" charset="0"/>
              </a:rPr>
              <a:t>6. Como poderíamos tornar nosso dia de descanso uma grande benção a nós e a outros? 74.1</a:t>
            </a:r>
          </a:p>
        </p:txBody>
      </p:sp>
      <p:pic>
        <p:nvPicPr>
          <p:cNvPr id="16387" name="Picture 3" descr="md">
            <a:extLst>
              <a:ext uri="{FF2B5EF4-FFF2-40B4-BE49-F238E27FC236}">
                <a16:creationId xmlns:a16="http://schemas.microsoft.com/office/drawing/2014/main" id="{74118B2E-2AC1-4549-9E63-D0B456C27B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B3593D81-4842-4F8A-B054-5E41E7035E70}"/>
              </a:ext>
            </a:extLst>
          </p:cNvPr>
          <p:cNvSpPr>
            <a:spLocks noGrp="1"/>
          </p:cNvSpPr>
          <p:nvPr>
            <p:ph type="sldNum" sz="quarter" idx="11"/>
          </p:nvPr>
        </p:nvSpPr>
        <p:spPr/>
        <p:txBody>
          <a:bodyPr/>
          <a:lstStyle/>
          <a:p>
            <a:fld id="{E3ECF08D-54C9-450A-A064-7A5EEF6F2048}" type="slidenum">
              <a:rPr lang="pt-BR" altLang="pt-BR"/>
              <a:pPr/>
              <a:t>19</a:t>
            </a:fld>
            <a:endParaRPr lang="pt-BR" altLang="pt-BR"/>
          </a:p>
        </p:txBody>
      </p:sp>
      <p:sp>
        <p:nvSpPr>
          <p:cNvPr id="17410" name="Rectangle 2">
            <a:extLst>
              <a:ext uri="{FF2B5EF4-FFF2-40B4-BE49-F238E27FC236}">
                <a16:creationId xmlns:a16="http://schemas.microsoft.com/office/drawing/2014/main" id="{86ECBACC-B09C-4024-83E9-024D8CE22886}"/>
              </a:ext>
            </a:extLst>
          </p:cNvPr>
          <p:cNvSpPr>
            <a:spLocks noGrp="1" noChangeArrowheads="1"/>
          </p:cNvSpPr>
          <p:nvPr>
            <p:ph type="body" idx="1"/>
          </p:nvPr>
        </p:nvSpPr>
        <p:spPr>
          <a:xfrm>
            <a:off x="179388" y="404813"/>
            <a:ext cx="8686800" cy="6165850"/>
          </a:xfrm>
        </p:spPr>
        <p:txBody>
          <a:bodyPr/>
          <a:lstStyle/>
          <a:p>
            <a:r>
              <a:rPr lang="pt-BR" altLang="pt-BR" sz="3600" b="1">
                <a:effectLst>
                  <a:outerShdw blurRad="38100" dist="38100" dir="2700000" algn="tl">
                    <a:srgbClr val="C0C0C0"/>
                  </a:outerShdw>
                </a:effectLst>
              </a:rPr>
              <a:t>Há outros setores de trabalho. Alguns são aptos para ler as Escrituras e comunicar a outros o que cremos. Esses podem ser canais de luz e precioso conforto a algumas pobres almas desencorajadas que parecem incapazes de reter a esperança e exercer fé. Outros precisam procurar descobrir como podem dedicar-se à execução de pequenos trabalhos para o Senhor.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8CA1FC1-E1B5-471B-BEA2-56B41F895657}"/>
              </a:ext>
            </a:extLst>
          </p:cNvPr>
          <p:cNvSpPr>
            <a:spLocks noGrp="1" noChangeArrowheads="1"/>
          </p:cNvSpPr>
          <p:nvPr>
            <p:ph type="ctrTitle"/>
          </p:nvPr>
        </p:nvSpPr>
        <p:spPr>
          <a:xfrm>
            <a:off x="2843213" y="1674813"/>
            <a:ext cx="6300787" cy="2474912"/>
          </a:xfrm>
        </p:spPr>
        <p:txBody>
          <a:bodyPr/>
          <a:lstStyle/>
          <a:p>
            <a:pPr algn="ctr"/>
            <a:r>
              <a:rPr lang="pt-BR" altLang="pt-BR" sz="6800" b="1">
                <a:effectLst>
                  <a:outerShdw blurRad="38100" dist="38100" dir="2700000" algn="tl">
                    <a:srgbClr val="C0C0C0"/>
                  </a:outerShdw>
                </a:effectLst>
                <a:latin typeface="Arial Rounded MT Bold" panose="020F0704030504030204" pitchFamily="34" charset="0"/>
              </a:rPr>
              <a:t>MATEUS 5.16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332A90A-37DB-43EC-A49D-2802F84CB208}"/>
              </a:ext>
            </a:extLst>
          </p:cNvPr>
          <p:cNvSpPr>
            <a:spLocks noGrp="1"/>
          </p:cNvSpPr>
          <p:nvPr>
            <p:ph type="sldNum" sz="quarter" idx="11"/>
          </p:nvPr>
        </p:nvSpPr>
        <p:spPr/>
        <p:txBody>
          <a:bodyPr/>
          <a:lstStyle/>
          <a:p>
            <a:fld id="{5A75AAC4-2C39-43E9-B219-321B16613141}" type="slidenum">
              <a:rPr lang="pt-BR" altLang="pt-BR"/>
              <a:pPr/>
              <a:t>20</a:t>
            </a:fld>
            <a:endParaRPr lang="pt-BR" altLang="pt-BR"/>
          </a:p>
        </p:txBody>
      </p:sp>
      <p:sp>
        <p:nvSpPr>
          <p:cNvPr id="37890" name="Rectangle 2">
            <a:extLst>
              <a:ext uri="{FF2B5EF4-FFF2-40B4-BE49-F238E27FC236}">
                <a16:creationId xmlns:a16="http://schemas.microsoft.com/office/drawing/2014/main" id="{F6120E90-1CF7-429F-9403-EB92E5356678}"/>
              </a:ext>
            </a:extLst>
          </p:cNvPr>
          <p:cNvSpPr>
            <a:spLocks noGrp="1" noChangeArrowheads="1"/>
          </p:cNvSpPr>
          <p:nvPr>
            <p:ph type="body" idx="1"/>
          </p:nvPr>
        </p:nvSpPr>
        <p:spPr>
          <a:xfrm>
            <a:off x="0" y="404813"/>
            <a:ext cx="9144000" cy="6237287"/>
          </a:xfrm>
        </p:spPr>
        <p:txBody>
          <a:bodyPr/>
          <a:lstStyle/>
          <a:p>
            <a:r>
              <a:rPr lang="pt-BR" altLang="pt-BR" sz="3800" b="1">
                <a:effectLst>
                  <a:outerShdw blurRad="38100" dist="38100" dir="2700000" algn="tl">
                    <a:srgbClr val="C0C0C0"/>
                  </a:outerShdw>
                </a:effectLst>
              </a:rPr>
              <a:t>Se aqueles cujo trabalho lhes toma a maior parte do tempo, exceto os domingos e feriados, em vez de gastar esse tempo em seu próprio prazer, usassem-no como uma bênção para outros, estariam a serviço da causa de Deus... Lembremo-nos: " Quer comais, ou bebais ou façais outra qualquer coisa, fazei tudo para glória de Deus."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B7D09BF1-7E92-4322-A3EF-EA076BC64001}"/>
              </a:ext>
            </a:extLst>
          </p:cNvPr>
          <p:cNvSpPr>
            <a:spLocks noGrp="1"/>
          </p:cNvSpPr>
          <p:nvPr>
            <p:ph type="sldNum" sz="quarter" idx="11"/>
          </p:nvPr>
        </p:nvSpPr>
        <p:spPr/>
        <p:txBody>
          <a:bodyPr/>
          <a:lstStyle/>
          <a:p>
            <a:fld id="{4424A6E6-E32E-455F-8CA5-33968083B54B}" type="slidenum">
              <a:rPr lang="pt-BR" altLang="pt-BR"/>
              <a:pPr/>
              <a:t>21</a:t>
            </a:fld>
            <a:endParaRPr lang="pt-BR" altLang="pt-BR"/>
          </a:p>
        </p:txBody>
      </p:sp>
      <p:sp>
        <p:nvSpPr>
          <p:cNvPr id="18434" name="Rectangle 2">
            <a:extLst>
              <a:ext uri="{FF2B5EF4-FFF2-40B4-BE49-F238E27FC236}">
                <a16:creationId xmlns:a16="http://schemas.microsoft.com/office/drawing/2014/main" id="{B4D30AFB-CD41-41E7-9DCD-1975003860C6}"/>
              </a:ext>
            </a:extLst>
          </p:cNvPr>
          <p:cNvSpPr>
            <a:spLocks noGrp="1" noChangeArrowheads="1"/>
          </p:cNvSpPr>
          <p:nvPr>
            <p:ph type="body" idx="1"/>
          </p:nvPr>
        </p:nvSpPr>
        <p:spPr>
          <a:xfrm>
            <a:off x="34925" y="835025"/>
            <a:ext cx="8748713" cy="5689600"/>
          </a:xfrm>
        </p:spPr>
        <p:txBody>
          <a:bodyPr/>
          <a:lstStyle/>
          <a:p>
            <a:pPr algn="ctr">
              <a:buFont typeface="Wingdings" panose="05000000000000000000" pitchFamily="2" charset="2"/>
              <a:buNone/>
            </a:pPr>
            <a:r>
              <a:rPr lang="pt-BR" altLang="pt-BR" sz="6000" b="1">
                <a:effectLst>
                  <a:outerShdw blurRad="38100" dist="38100" dir="2700000" algn="tl">
                    <a:srgbClr val="C0C0C0"/>
                  </a:outerShdw>
                </a:effectLst>
                <a:latin typeface="Bookman Old Style" panose="02050604050505020204" pitchFamily="18" charset="0"/>
              </a:rPr>
              <a:t>7. Como          impedir a perda do primeiro amor e o espírito de crítica, e a condenação entre os irmãos? 76.4</a:t>
            </a:r>
          </a:p>
        </p:txBody>
      </p:sp>
      <p:pic>
        <p:nvPicPr>
          <p:cNvPr id="18435" name="Picture 3" descr="md">
            <a:extLst>
              <a:ext uri="{FF2B5EF4-FFF2-40B4-BE49-F238E27FC236}">
                <a16:creationId xmlns:a16="http://schemas.microsoft.com/office/drawing/2014/main" id="{1BEE7C56-FC03-4483-A467-4CD0D5F8C5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EF66BE60-4638-4AEC-8903-7EA9E4E04475}"/>
              </a:ext>
            </a:extLst>
          </p:cNvPr>
          <p:cNvSpPr>
            <a:spLocks noGrp="1"/>
          </p:cNvSpPr>
          <p:nvPr>
            <p:ph type="sldNum" sz="quarter" idx="11"/>
          </p:nvPr>
        </p:nvSpPr>
        <p:spPr/>
        <p:txBody>
          <a:bodyPr/>
          <a:lstStyle/>
          <a:p>
            <a:fld id="{1B44F41A-51C2-4F47-95C7-5AFF7C5F4B81}" type="slidenum">
              <a:rPr lang="pt-BR" altLang="pt-BR"/>
              <a:pPr/>
              <a:t>22</a:t>
            </a:fld>
            <a:endParaRPr lang="pt-BR" altLang="pt-BR"/>
          </a:p>
        </p:txBody>
      </p:sp>
      <p:sp>
        <p:nvSpPr>
          <p:cNvPr id="19458" name="Rectangle 2">
            <a:extLst>
              <a:ext uri="{FF2B5EF4-FFF2-40B4-BE49-F238E27FC236}">
                <a16:creationId xmlns:a16="http://schemas.microsoft.com/office/drawing/2014/main" id="{4C5DBEDE-49E8-44F6-A5AA-0424B6F02CEC}"/>
              </a:ext>
            </a:extLst>
          </p:cNvPr>
          <p:cNvSpPr>
            <a:spLocks noGrp="1" noChangeArrowheads="1"/>
          </p:cNvSpPr>
          <p:nvPr>
            <p:ph type="body" idx="1"/>
          </p:nvPr>
        </p:nvSpPr>
        <p:spPr>
          <a:xfrm>
            <a:off x="457200" y="476250"/>
            <a:ext cx="8218488" cy="6237288"/>
          </a:xfrm>
        </p:spPr>
        <p:txBody>
          <a:bodyPr/>
          <a:lstStyle/>
          <a:p>
            <a:r>
              <a:rPr lang="pt-BR" altLang="pt-BR" sz="4000" b="1">
                <a:effectLst>
                  <a:outerShdw blurRad="38100" dist="38100" dir="2700000" algn="tl">
                    <a:srgbClr val="C0C0C0"/>
                  </a:outerShdw>
                </a:effectLst>
              </a:rPr>
              <a:t>Visitai vossos vizinhos de maneira amigável, e familiarizai-vos com eles. ... Os que não assumem esta obra, que agem com a indiferença que alguns têm manifestado, logo perderão seu primeiro amor e começarão a censurar, criticar e condenar seus próprios irmãos.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F8BB42AF-9DBE-4A7A-85CC-CFEDF6A22FCA}"/>
              </a:ext>
            </a:extLst>
          </p:cNvPr>
          <p:cNvSpPr>
            <a:spLocks noGrp="1"/>
          </p:cNvSpPr>
          <p:nvPr>
            <p:ph type="sldNum" sz="quarter" idx="11"/>
          </p:nvPr>
        </p:nvSpPr>
        <p:spPr/>
        <p:txBody>
          <a:bodyPr/>
          <a:lstStyle/>
          <a:p>
            <a:fld id="{AC4AADE6-7CD6-4E27-A288-B09D0CC41F82}" type="slidenum">
              <a:rPr lang="pt-BR" altLang="pt-BR"/>
              <a:pPr/>
              <a:t>23</a:t>
            </a:fld>
            <a:endParaRPr lang="pt-BR" altLang="pt-BR"/>
          </a:p>
        </p:txBody>
      </p:sp>
      <p:sp>
        <p:nvSpPr>
          <p:cNvPr id="20482" name="Rectangle 2">
            <a:extLst>
              <a:ext uri="{FF2B5EF4-FFF2-40B4-BE49-F238E27FC236}">
                <a16:creationId xmlns:a16="http://schemas.microsoft.com/office/drawing/2014/main" id="{9736554F-14A7-4ECA-9A91-6421B19193BC}"/>
              </a:ext>
            </a:extLst>
          </p:cNvPr>
          <p:cNvSpPr>
            <a:spLocks noGrp="1" noChangeArrowheads="1"/>
          </p:cNvSpPr>
          <p:nvPr>
            <p:ph type="body" idx="1"/>
          </p:nvPr>
        </p:nvSpPr>
        <p:spPr>
          <a:xfrm>
            <a:off x="374650" y="1557338"/>
            <a:ext cx="8229600" cy="3886200"/>
          </a:xfrm>
        </p:spPr>
        <p:txBody>
          <a:bodyPr/>
          <a:lstStyle/>
          <a:p>
            <a:pPr algn="ctr">
              <a:buFont typeface="Wingdings" panose="05000000000000000000" pitchFamily="2" charset="2"/>
              <a:buNone/>
            </a:pPr>
            <a:r>
              <a:rPr lang="pt-BR" altLang="pt-BR" sz="6000" b="1">
                <a:effectLst>
                  <a:outerShdw blurRad="38100" dist="38100" dir="2700000" algn="tl">
                    <a:srgbClr val="C0C0C0"/>
                  </a:outerShdw>
                </a:effectLst>
                <a:latin typeface="Bookman Old Style" panose="02050604050505020204" pitchFamily="18" charset="0"/>
              </a:rPr>
              <a:t>8. Podemos contribuir para a perdição de alguém? Como? 76</a:t>
            </a:r>
          </a:p>
        </p:txBody>
      </p:sp>
      <p:pic>
        <p:nvPicPr>
          <p:cNvPr id="20483" name="Picture 3" descr="md">
            <a:extLst>
              <a:ext uri="{FF2B5EF4-FFF2-40B4-BE49-F238E27FC236}">
                <a16:creationId xmlns:a16="http://schemas.microsoft.com/office/drawing/2014/main" id="{36C77141-ED45-4CF8-8E43-C2FD5A4D2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467DD96E-1BF5-4B80-B423-943592C40DD5}"/>
              </a:ext>
            </a:extLst>
          </p:cNvPr>
          <p:cNvSpPr>
            <a:spLocks noGrp="1"/>
          </p:cNvSpPr>
          <p:nvPr>
            <p:ph type="sldNum" sz="quarter" idx="11"/>
          </p:nvPr>
        </p:nvSpPr>
        <p:spPr/>
        <p:txBody>
          <a:bodyPr/>
          <a:lstStyle/>
          <a:p>
            <a:fld id="{BA0537CF-CFEB-4287-AAAC-9ABD1BE4D1BE}" type="slidenum">
              <a:rPr lang="pt-BR" altLang="pt-BR"/>
              <a:pPr/>
              <a:t>24</a:t>
            </a:fld>
            <a:endParaRPr lang="pt-BR" altLang="pt-BR"/>
          </a:p>
        </p:txBody>
      </p:sp>
      <p:sp>
        <p:nvSpPr>
          <p:cNvPr id="21506" name="Rectangle 2">
            <a:extLst>
              <a:ext uri="{FF2B5EF4-FFF2-40B4-BE49-F238E27FC236}">
                <a16:creationId xmlns:a16="http://schemas.microsoft.com/office/drawing/2014/main" id="{3C17F83E-51C0-4DE5-A7AB-353E62E06917}"/>
              </a:ext>
            </a:extLst>
          </p:cNvPr>
          <p:cNvSpPr>
            <a:spLocks noGrp="1" noChangeArrowheads="1"/>
          </p:cNvSpPr>
          <p:nvPr>
            <p:ph type="body" idx="1"/>
          </p:nvPr>
        </p:nvSpPr>
        <p:spPr>
          <a:xfrm>
            <a:off x="179388" y="549275"/>
            <a:ext cx="8686800" cy="6165850"/>
          </a:xfrm>
        </p:spPr>
        <p:txBody>
          <a:bodyPr/>
          <a:lstStyle/>
          <a:p>
            <a:r>
              <a:rPr lang="pt-BR" altLang="pt-BR" sz="4400" b="1">
                <a:effectLst>
                  <a:outerShdw blurRad="38100" dist="38100" dir="2700000" algn="tl">
                    <a:srgbClr val="C0C0C0"/>
                  </a:outerShdw>
                </a:effectLst>
              </a:rPr>
              <a:t>Não devemos esperar que as almas venham a nós; precisamos procurá-las onde estiverem. Quando a palavra é pregada do púlpito, o trabalho apenas começou. Há multidões que nunca serão alcançadas pelo evangelho se ele não lhes for levado.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B8E2F415-4AE9-4CA6-A070-75492B32F6C9}"/>
              </a:ext>
            </a:extLst>
          </p:cNvPr>
          <p:cNvSpPr>
            <a:spLocks noGrp="1"/>
          </p:cNvSpPr>
          <p:nvPr>
            <p:ph type="sldNum" sz="quarter" idx="11"/>
          </p:nvPr>
        </p:nvSpPr>
        <p:spPr/>
        <p:txBody>
          <a:bodyPr/>
          <a:lstStyle/>
          <a:p>
            <a:fld id="{191BADD1-DEA3-488C-B57B-96D7E77B018D}" type="slidenum">
              <a:rPr lang="pt-BR" altLang="pt-BR"/>
              <a:pPr/>
              <a:t>25</a:t>
            </a:fld>
            <a:endParaRPr lang="pt-BR" altLang="pt-BR"/>
          </a:p>
        </p:txBody>
      </p:sp>
      <p:sp>
        <p:nvSpPr>
          <p:cNvPr id="32771" name="Rectangle 3">
            <a:extLst>
              <a:ext uri="{FF2B5EF4-FFF2-40B4-BE49-F238E27FC236}">
                <a16:creationId xmlns:a16="http://schemas.microsoft.com/office/drawing/2014/main" id="{FF538E04-D874-4214-B248-050A88CDA4A2}"/>
              </a:ext>
            </a:extLst>
          </p:cNvPr>
          <p:cNvSpPr>
            <a:spLocks noGrp="1" noChangeArrowheads="1"/>
          </p:cNvSpPr>
          <p:nvPr>
            <p:ph type="body" idx="1"/>
          </p:nvPr>
        </p:nvSpPr>
        <p:spPr>
          <a:xfrm>
            <a:off x="250825" y="693738"/>
            <a:ext cx="8686800" cy="5903912"/>
          </a:xfrm>
        </p:spPr>
        <p:txBody>
          <a:bodyPr/>
          <a:lstStyle/>
          <a:p>
            <a:r>
              <a:rPr lang="pt-BR" altLang="pt-BR" sz="3600" b="1">
                <a:effectLst>
                  <a:outerShdw blurRad="38100" dist="38100" dir="2700000" algn="tl">
                    <a:srgbClr val="C0C0C0"/>
                  </a:outerShdw>
                </a:effectLst>
              </a:rPr>
              <a:t>"Estou Perdido! E não me Advertistes!"</a:t>
            </a:r>
          </a:p>
          <a:p>
            <a:r>
              <a:rPr lang="pt-BR" altLang="pt-BR" sz="3600" b="1">
                <a:effectLst>
                  <a:outerShdw blurRad="38100" dist="38100" dir="2700000" algn="tl">
                    <a:srgbClr val="C0C0C0"/>
                  </a:outerShdw>
                </a:effectLst>
              </a:rPr>
              <a:t>Ide aos lares mesmo daqueles que não manifestam nenhum interesse. Enquanto a doce voz de misericórdia convide o pecador, trabalhai com toda a energia do coração e do cérebro, como fez Paulo, que não cessava de advertir "dia e noite, ... com lágrimas, a cada um de vós".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7D627EA0-13A9-42FA-939F-1AF19041EA37}"/>
              </a:ext>
            </a:extLst>
          </p:cNvPr>
          <p:cNvSpPr>
            <a:spLocks noGrp="1"/>
          </p:cNvSpPr>
          <p:nvPr>
            <p:ph type="sldNum" sz="quarter" idx="11"/>
          </p:nvPr>
        </p:nvSpPr>
        <p:spPr/>
        <p:txBody>
          <a:bodyPr/>
          <a:lstStyle/>
          <a:p>
            <a:fld id="{A6E8B63D-BAF6-496B-8ADC-BF506EB0C9B5}" type="slidenum">
              <a:rPr lang="pt-BR" altLang="pt-BR"/>
              <a:pPr/>
              <a:t>26</a:t>
            </a:fld>
            <a:endParaRPr lang="pt-BR" altLang="pt-BR"/>
          </a:p>
        </p:txBody>
      </p:sp>
      <p:sp>
        <p:nvSpPr>
          <p:cNvPr id="38914" name="Rectangle 2">
            <a:extLst>
              <a:ext uri="{FF2B5EF4-FFF2-40B4-BE49-F238E27FC236}">
                <a16:creationId xmlns:a16="http://schemas.microsoft.com/office/drawing/2014/main" id="{C05855D3-ADE6-4E99-89A0-7404237BBB34}"/>
              </a:ext>
            </a:extLst>
          </p:cNvPr>
          <p:cNvSpPr>
            <a:spLocks noGrp="1" noChangeArrowheads="1"/>
          </p:cNvSpPr>
          <p:nvPr>
            <p:ph type="body" idx="1"/>
          </p:nvPr>
        </p:nvSpPr>
        <p:spPr>
          <a:xfrm>
            <a:off x="250825" y="549275"/>
            <a:ext cx="8686800" cy="6165850"/>
          </a:xfrm>
        </p:spPr>
        <p:txBody>
          <a:bodyPr/>
          <a:lstStyle/>
          <a:p>
            <a:r>
              <a:rPr lang="pt-BR" altLang="pt-BR" sz="4000" b="1">
                <a:effectLst>
                  <a:outerShdw blurRad="38100" dist="38100" dir="2700000" algn="tl">
                    <a:srgbClr val="C0C0C0"/>
                  </a:outerShdw>
                </a:effectLst>
              </a:rPr>
              <a:t>No dia de Deus, quantos nos enfrentarão e dirão: "Estou perdido! Estou perdido! E não me advertistes! Nunca me encorajastes a ir a Jesus. Houvesse eu crido como vós, e teria seguido cada alma pendente de juízo dentro do meu alcance, com orações, lágrimas e advertências."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A5B11779-6391-40AB-B6B5-F166FAC21E0A}"/>
              </a:ext>
            </a:extLst>
          </p:cNvPr>
          <p:cNvSpPr>
            <a:spLocks noGrp="1"/>
          </p:cNvSpPr>
          <p:nvPr>
            <p:ph type="sldNum" sz="quarter" idx="11"/>
          </p:nvPr>
        </p:nvSpPr>
        <p:spPr/>
        <p:txBody>
          <a:bodyPr/>
          <a:lstStyle/>
          <a:p>
            <a:fld id="{E9A29EF3-CDAE-41FD-A010-C7E576323C60}" type="slidenum">
              <a:rPr lang="pt-BR" altLang="pt-BR"/>
              <a:pPr/>
              <a:t>27</a:t>
            </a:fld>
            <a:endParaRPr lang="pt-BR" altLang="pt-BR"/>
          </a:p>
        </p:txBody>
      </p:sp>
      <p:sp>
        <p:nvSpPr>
          <p:cNvPr id="22530" name="Rectangle 2">
            <a:extLst>
              <a:ext uri="{FF2B5EF4-FFF2-40B4-BE49-F238E27FC236}">
                <a16:creationId xmlns:a16="http://schemas.microsoft.com/office/drawing/2014/main" id="{04646658-1581-4D5E-AA17-2F8DF9AE01C6}"/>
              </a:ext>
            </a:extLst>
          </p:cNvPr>
          <p:cNvSpPr>
            <a:spLocks noGrp="1" noChangeArrowheads="1"/>
          </p:cNvSpPr>
          <p:nvPr>
            <p:ph type="body" idx="1"/>
          </p:nvPr>
        </p:nvSpPr>
        <p:spPr>
          <a:xfrm>
            <a:off x="0" y="0"/>
            <a:ext cx="9144000" cy="6858000"/>
          </a:xfrm>
        </p:spPr>
        <p:txBody>
          <a:bodyPr/>
          <a:lstStyle/>
          <a:p>
            <a:pPr algn="ctr">
              <a:buFont typeface="Wingdings" panose="05000000000000000000" pitchFamily="2" charset="2"/>
              <a:buNone/>
            </a:pPr>
            <a:endParaRPr lang="pt-BR" altLang="pt-BR" sz="5000" b="1">
              <a:solidFill>
                <a:schemeClr val="bg1"/>
              </a:solidFill>
              <a:effectLst>
                <a:outerShdw blurRad="38100" dist="38100" dir="2700000" algn="tl">
                  <a:srgbClr val="000000"/>
                </a:outerShdw>
              </a:effectLst>
              <a:latin typeface="Georgia" panose="02040502050405020303" pitchFamily="18" charset="0"/>
            </a:endParaRPr>
          </a:p>
          <a:p>
            <a:pPr algn="ctr">
              <a:buFont typeface="Wingdings" panose="05000000000000000000" pitchFamily="2" charset="2"/>
              <a:buNone/>
            </a:pPr>
            <a:r>
              <a:rPr lang="pt-BR" altLang="pt-BR" sz="5000" b="1">
                <a:solidFill>
                  <a:schemeClr val="bg1"/>
                </a:solidFill>
                <a:effectLst>
                  <a:outerShdw blurRad="38100" dist="38100" dir="2700000" algn="tl">
                    <a:srgbClr val="000000"/>
                  </a:outerShdw>
                </a:effectLst>
                <a:latin typeface="Georgia" panose="02040502050405020303" pitchFamily="18" charset="0"/>
              </a:rPr>
              <a:t>Há milhares no mundo que anseiam a paz, a nós já apresentada. No entanto, muitos parecem não querem compartilhar tais bençãos. “Grande é a obra mas poucos os ceifeiros”!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2184387-28F1-407D-8AC3-DA76563E9A2B}"/>
              </a:ext>
            </a:extLst>
          </p:cNvPr>
          <p:cNvSpPr>
            <a:spLocks noGrp="1"/>
          </p:cNvSpPr>
          <p:nvPr>
            <p:ph type="sldNum" sz="quarter" idx="11"/>
          </p:nvPr>
        </p:nvSpPr>
        <p:spPr/>
        <p:txBody>
          <a:bodyPr/>
          <a:lstStyle/>
          <a:p>
            <a:fld id="{3C4A8EB1-CAED-4ED7-8734-429658944349}" type="slidenum">
              <a:rPr lang="pt-BR" altLang="pt-BR"/>
              <a:pPr/>
              <a:t>28</a:t>
            </a:fld>
            <a:endParaRPr lang="pt-BR" altLang="pt-BR"/>
          </a:p>
        </p:txBody>
      </p:sp>
      <p:sp>
        <p:nvSpPr>
          <p:cNvPr id="23554" name="Rectangle 2">
            <a:extLst>
              <a:ext uri="{FF2B5EF4-FFF2-40B4-BE49-F238E27FC236}">
                <a16:creationId xmlns:a16="http://schemas.microsoft.com/office/drawing/2014/main" id="{41207B1F-03D6-49A1-9B07-A3AD970A5691}"/>
              </a:ext>
            </a:extLst>
          </p:cNvPr>
          <p:cNvSpPr>
            <a:spLocks noGrp="1" noChangeArrowheads="1"/>
          </p:cNvSpPr>
          <p:nvPr>
            <p:ph type="body" idx="1"/>
          </p:nvPr>
        </p:nvSpPr>
        <p:spPr>
          <a:xfrm>
            <a:off x="0" y="0"/>
            <a:ext cx="9144000" cy="6858000"/>
          </a:xfrm>
        </p:spPr>
        <p:txBody>
          <a:bodyPr/>
          <a:lstStyle/>
          <a:p>
            <a:pPr algn="ctr">
              <a:buFont typeface="Wingdings" panose="05000000000000000000" pitchFamily="2" charset="2"/>
              <a:buNone/>
            </a:pPr>
            <a:endParaRPr lang="pt-BR" altLang="pt-BR" sz="5400" b="1">
              <a:solidFill>
                <a:schemeClr val="bg1"/>
              </a:solidFill>
              <a:effectLst>
                <a:outerShdw blurRad="38100" dist="38100" dir="2700000" algn="tl">
                  <a:srgbClr val="000000"/>
                </a:outerShdw>
              </a:effectLst>
              <a:latin typeface="Georgia" panose="02040502050405020303" pitchFamily="18" charset="0"/>
            </a:endParaRPr>
          </a:p>
          <a:p>
            <a:pPr algn="ctr">
              <a:buFont typeface="Wingdings" panose="05000000000000000000" pitchFamily="2" charset="2"/>
              <a:buNone/>
            </a:pPr>
            <a:r>
              <a:rPr lang="pt-BR" altLang="pt-BR" sz="5400" b="1">
                <a:solidFill>
                  <a:schemeClr val="bg1"/>
                </a:solidFill>
                <a:effectLst>
                  <a:outerShdw blurRad="38100" dist="38100" dir="2700000" algn="tl">
                    <a:srgbClr val="000000"/>
                  </a:outerShdw>
                </a:effectLst>
                <a:latin typeface="Georgia" panose="02040502050405020303" pitchFamily="18" charset="0"/>
              </a:rPr>
              <a:t>Aproveitemos as diferentes oportunidades oferecidas a nós todos os dias. Trabalhemos pelo Senhor!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FFBA9BCD-A7AA-4C5F-A32A-9B4A225A198C}"/>
              </a:ext>
            </a:extLst>
          </p:cNvPr>
          <p:cNvSpPr>
            <a:spLocks noGrp="1"/>
          </p:cNvSpPr>
          <p:nvPr>
            <p:ph type="sldNum" sz="quarter" idx="11"/>
          </p:nvPr>
        </p:nvSpPr>
        <p:spPr/>
        <p:txBody>
          <a:bodyPr/>
          <a:lstStyle/>
          <a:p>
            <a:fld id="{0FB59E36-34F7-4DE6-830C-9A35C60D87DF}" type="slidenum">
              <a:rPr lang="pt-BR" altLang="pt-BR"/>
              <a:pPr/>
              <a:t>29</a:t>
            </a:fld>
            <a:endParaRPr lang="pt-BR" altLang="pt-BR"/>
          </a:p>
        </p:txBody>
      </p:sp>
      <p:sp>
        <p:nvSpPr>
          <p:cNvPr id="40962" name="Rectangle 2">
            <a:extLst>
              <a:ext uri="{FF2B5EF4-FFF2-40B4-BE49-F238E27FC236}">
                <a16:creationId xmlns:a16="http://schemas.microsoft.com/office/drawing/2014/main" id="{71272A38-F29F-4456-BFA4-80DCF3F33D55}"/>
              </a:ext>
            </a:extLst>
          </p:cNvPr>
          <p:cNvSpPr>
            <a:spLocks noGrp="1" noChangeArrowheads="1"/>
          </p:cNvSpPr>
          <p:nvPr>
            <p:ph type="body" idx="1"/>
          </p:nvPr>
        </p:nvSpPr>
        <p:spPr>
          <a:xfrm>
            <a:off x="0" y="4941888"/>
            <a:ext cx="9144000" cy="1773237"/>
          </a:xfrm>
        </p:spPr>
        <p:txBody>
          <a:bodyPr/>
          <a:lstStyle/>
          <a:p>
            <a:pPr algn="ctr">
              <a:buFont typeface="Wingdings" panose="05000000000000000000" pitchFamily="2" charset="2"/>
              <a:buNone/>
            </a:pPr>
            <a:r>
              <a:rPr lang="pt-BR" altLang="pt-BR" sz="5400" b="1">
                <a:solidFill>
                  <a:schemeClr val="bg1"/>
                </a:solidFill>
                <a:effectLst>
                  <a:outerShdw blurRad="38100" dist="38100" dir="2700000" algn="tl">
                    <a:srgbClr val="C0C0C0"/>
                  </a:outerShdw>
                </a:effectLst>
                <a:latin typeface="Georgia" panose="02040502050405020303" pitchFamily="18" charset="0"/>
              </a:rPr>
              <a:t>Trabalhemos pelo Senhor!</a:t>
            </a:r>
          </a:p>
        </p:txBody>
      </p:sp>
      <p:sp>
        <p:nvSpPr>
          <p:cNvPr id="40964" name="Text Box 4">
            <a:extLst>
              <a:ext uri="{FF2B5EF4-FFF2-40B4-BE49-F238E27FC236}">
                <a16:creationId xmlns:a16="http://schemas.microsoft.com/office/drawing/2014/main" id="{C494F924-2375-4C86-9CCA-0A0DEDC90F99}"/>
              </a:ext>
            </a:extLst>
          </p:cNvPr>
          <p:cNvSpPr txBox="1">
            <a:spLocks noChangeArrowheads="1"/>
          </p:cNvSpPr>
          <p:nvPr/>
        </p:nvSpPr>
        <p:spPr bwMode="auto">
          <a:xfrm>
            <a:off x="7740650" y="115888"/>
            <a:ext cx="1403350" cy="320675"/>
          </a:xfrm>
          <a:prstGeom prst="rect">
            <a:avLst/>
          </a:prstGeom>
          <a:gradFill rotWithShape="1">
            <a:gsLst>
              <a:gs pos="0">
                <a:schemeClr val="accent1">
                  <a:alpha val="9000"/>
                </a:schemeClr>
              </a:gs>
              <a:gs pos="100000">
                <a:schemeClr val="accent1">
                  <a:gamma/>
                  <a:shade val="46275"/>
                  <a:invGamma/>
                  <a:alpha val="11000"/>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t-BR" altLang="pt-BR" sz="1500" b="1">
                <a:effectLst>
                  <a:outerShdw blurRad="38100" dist="38100" dir="2700000" algn="tl">
                    <a:srgbClr val="FFFFFF"/>
                  </a:outerShdw>
                </a:effectLst>
                <a:latin typeface="Georgia" panose="02040502050405020303" pitchFamily="18" charset="0"/>
              </a:rPr>
              <a:t>FADMinas</a:t>
            </a:r>
            <a:endParaRPr lang="pt-BR" alt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69F9C46-74B8-4347-B852-29300ECF9135}"/>
              </a:ext>
            </a:extLst>
          </p:cNvPr>
          <p:cNvSpPr>
            <a:spLocks noGrp="1" noChangeArrowheads="1"/>
          </p:cNvSpPr>
          <p:nvPr>
            <p:ph type="ctrTitle"/>
          </p:nvPr>
        </p:nvSpPr>
        <p:spPr>
          <a:xfrm>
            <a:off x="0" y="0"/>
            <a:ext cx="9144000" cy="6858000"/>
          </a:xfrm>
          <a:solidFill>
            <a:schemeClr val="bg2"/>
          </a:solidFill>
        </p:spPr>
        <p:txBody>
          <a:bodyPr/>
          <a:lstStyle/>
          <a:p>
            <a:pPr algn="ctr"/>
            <a:r>
              <a:rPr lang="pt-BR" altLang="pt-BR" sz="6200" b="1">
                <a:solidFill>
                  <a:schemeClr val="bg1"/>
                </a:solidFill>
                <a:effectLst>
                  <a:outerShdw blurRad="38100" dist="38100" dir="2700000" algn="tl">
                    <a:srgbClr val="000000"/>
                  </a:outerShdw>
                </a:effectLst>
                <a:latin typeface="Arial Black" panose="020B0A04020102020204" pitchFamily="34" charset="0"/>
              </a:rPr>
              <a:t>Devemos, assim como Cristo, visitar cada família nas vizinhanças e informar-nos de sua situação espiritual.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107A9808-9B2D-466A-9572-683688A65F4C}"/>
              </a:ext>
            </a:extLst>
          </p:cNvPr>
          <p:cNvSpPr>
            <a:spLocks noGrp="1"/>
          </p:cNvSpPr>
          <p:nvPr>
            <p:ph type="sldNum" sz="quarter" idx="11"/>
          </p:nvPr>
        </p:nvSpPr>
        <p:spPr/>
        <p:txBody>
          <a:bodyPr/>
          <a:lstStyle/>
          <a:p>
            <a:fld id="{747E4D7C-E221-466E-BEE5-4F91EF1E6FD9}" type="slidenum">
              <a:rPr lang="pt-BR" altLang="pt-BR"/>
              <a:pPr/>
              <a:t>4</a:t>
            </a:fld>
            <a:endParaRPr lang="pt-BR" altLang="pt-BR"/>
          </a:p>
        </p:txBody>
      </p:sp>
      <p:sp>
        <p:nvSpPr>
          <p:cNvPr id="5123" name="Rectangle 3">
            <a:extLst>
              <a:ext uri="{FF2B5EF4-FFF2-40B4-BE49-F238E27FC236}">
                <a16:creationId xmlns:a16="http://schemas.microsoft.com/office/drawing/2014/main" id="{FD72E05F-E7C2-4683-A492-9279ABAB9F5B}"/>
              </a:ext>
            </a:extLst>
          </p:cNvPr>
          <p:cNvSpPr>
            <a:spLocks noGrp="1" noChangeArrowheads="1"/>
          </p:cNvSpPr>
          <p:nvPr>
            <p:ph type="body" idx="1"/>
          </p:nvPr>
        </p:nvSpPr>
        <p:spPr>
          <a:xfrm>
            <a:off x="107950" y="765175"/>
            <a:ext cx="8820150" cy="5545138"/>
          </a:xfrm>
        </p:spPr>
        <p:txBody>
          <a:bodyPr/>
          <a:lstStyle/>
          <a:p>
            <a:pPr algn="ctr">
              <a:buFont typeface="Wingdings" panose="05000000000000000000" pitchFamily="2" charset="2"/>
              <a:buNone/>
            </a:pPr>
            <a:r>
              <a:rPr lang="pt-BR" altLang="pt-BR" sz="6600" b="1">
                <a:effectLst>
                  <a:outerShdw blurRad="38100" dist="38100" dir="2700000" algn="tl">
                    <a:srgbClr val="C0C0C0"/>
                  </a:outerShdw>
                </a:effectLst>
                <a:latin typeface="Bookman Old Style" panose="02050604050505020204" pitchFamily="18" charset="0"/>
              </a:rPr>
              <a:t>1- O que tem eclipsado os altos e santos interesses da obra de Deus? 70.1</a:t>
            </a:r>
          </a:p>
        </p:txBody>
      </p:sp>
      <p:pic>
        <p:nvPicPr>
          <p:cNvPr id="5124" name="Picture 4" descr="md">
            <a:extLst>
              <a:ext uri="{FF2B5EF4-FFF2-40B4-BE49-F238E27FC236}">
                <a16:creationId xmlns:a16="http://schemas.microsoft.com/office/drawing/2014/main" id="{4A723C4B-23CF-4C6F-9AB6-66DD7F42D2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0438" y="115888"/>
            <a:ext cx="1582737" cy="8842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C05E4B0B-9211-420D-94EE-E6312258F7AA}"/>
              </a:ext>
            </a:extLst>
          </p:cNvPr>
          <p:cNvSpPr>
            <a:spLocks noGrp="1"/>
          </p:cNvSpPr>
          <p:nvPr>
            <p:ph type="sldNum" sz="quarter" idx="11"/>
          </p:nvPr>
        </p:nvSpPr>
        <p:spPr/>
        <p:txBody>
          <a:bodyPr/>
          <a:lstStyle/>
          <a:p>
            <a:fld id="{6B9C8FBC-62EF-4B91-B2DF-8B96843DCCCC}" type="slidenum">
              <a:rPr lang="pt-BR" altLang="pt-BR"/>
              <a:pPr/>
              <a:t>5</a:t>
            </a:fld>
            <a:endParaRPr lang="pt-BR" altLang="pt-BR"/>
          </a:p>
        </p:txBody>
      </p:sp>
      <p:sp>
        <p:nvSpPr>
          <p:cNvPr id="7170" name="Rectangle 2">
            <a:extLst>
              <a:ext uri="{FF2B5EF4-FFF2-40B4-BE49-F238E27FC236}">
                <a16:creationId xmlns:a16="http://schemas.microsoft.com/office/drawing/2014/main" id="{846C8179-5442-4AEE-8282-DE9B5E7E8140}"/>
              </a:ext>
            </a:extLst>
          </p:cNvPr>
          <p:cNvSpPr>
            <a:spLocks noGrp="1" noChangeArrowheads="1"/>
          </p:cNvSpPr>
          <p:nvPr>
            <p:ph type="body" idx="1"/>
          </p:nvPr>
        </p:nvSpPr>
        <p:spPr>
          <a:xfrm>
            <a:off x="0" y="476250"/>
            <a:ext cx="9144000" cy="6237288"/>
          </a:xfrm>
        </p:spPr>
        <p:txBody>
          <a:bodyPr/>
          <a:lstStyle/>
          <a:p>
            <a:r>
              <a:rPr lang="pt-BR" altLang="pt-BR" sz="4400" b="1">
                <a:effectLst>
                  <a:outerShdw blurRad="38100" dist="38100" dir="2700000" algn="tl">
                    <a:srgbClr val="C0C0C0"/>
                  </a:outerShdw>
                </a:effectLst>
              </a:rPr>
              <a:t>E não é somente no mundo que vemos os resultados da negligência da igreja em trabalhar nas fileiras de Cristo. Por esta negligência tem sido levado para dentro da igreja um estado de coisas que tem eclipsado os altos e santos interesses da obra de Deus.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E66CA8DB-CBEB-4888-9BDC-ECE3E63BBCD2}"/>
              </a:ext>
            </a:extLst>
          </p:cNvPr>
          <p:cNvSpPr>
            <a:spLocks noGrp="1"/>
          </p:cNvSpPr>
          <p:nvPr>
            <p:ph type="sldNum" sz="quarter" idx="11"/>
          </p:nvPr>
        </p:nvSpPr>
        <p:spPr/>
        <p:txBody>
          <a:bodyPr/>
          <a:lstStyle/>
          <a:p>
            <a:fld id="{ED3AE27D-535A-4346-BEB3-AC7BBBDF8400}" type="slidenum">
              <a:rPr lang="pt-BR" altLang="pt-BR"/>
              <a:pPr/>
              <a:t>6</a:t>
            </a:fld>
            <a:endParaRPr lang="pt-BR" altLang="pt-BR"/>
          </a:p>
        </p:txBody>
      </p:sp>
      <p:sp>
        <p:nvSpPr>
          <p:cNvPr id="34818" name="Rectangle 2">
            <a:extLst>
              <a:ext uri="{FF2B5EF4-FFF2-40B4-BE49-F238E27FC236}">
                <a16:creationId xmlns:a16="http://schemas.microsoft.com/office/drawing/2014/main" id="{1220BA8F-B242-4197-BA04-FFF53A8DD412}"/>
              </a:ext>
            </a:extLst>
          </p:cNvPr>
          <p:cNvSpPr>
            <a:spLocks noGrp="1" noChangeArrowheads="1"/>
          </p:cNvSpPr>
          <p:nvPr>
            <p:ph type="body" idx="1"/>
          </p:nvPr>
        </p:nvSpPr>
        <p:spPr>
          <a:xfrm>
            <a:off x="0" y="404813"/>
            <a:ext cx="9144000" cy="6237287"/>
          </a:xfrm>
        </p:spPr>
        <p:txBody>
          <a:bodyPr/>
          <a:lstStyle/>
          <a:p>
            <a:r>
              <a:rPr lang="pt-BR" altLang="pt-BR" sz="4000" b="1">
                <a:effectLst>
                  <a:outerShdw blurRad="38100" dist="38100" dir="2700000" algn="tl">
                    <a:srgbClr val="C0C0C0"/>
                  </a:outerShdw>
                </a:effectLst>
              </a:rPr>
              <a:t>Um espírito de criticismo e amargura tem penetrado na igreja, e o discernimento espiritual de muitos tem diminuído. Em virtude disto a causa de Cristo tem sofrido grande perda. As inteligências celestiais têm estado à espera de poder cooperar com os agentes humanos, mas nós não temos discernido sua presença.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a:extLst>
              <a:ext uri="{FF2B5EF4-FFF2-40B4-BE49-F238E27FC236}">
                <a16:creationId xmlns:a16="http://schemas.microsoft.com/office/drawing/2014/main" id="{D2084A38-0071-4C6C-A57A-AD4D7F0494FC}"/>
              </a:ext>
            </a:extLst>
          </p:cNvPr>
          <p:cNvSpPr>
            <a:spLocks noGrp="1"/>
          </p:cNvSpPr>
          <p:nvPr>
            <p:ph type="sldNum" sz="quarter" idx="11"/>
          </p:nvPr>
        </p:nvSpPr>
        <p:spPr/>
        <p:txBody>
          <a:bodyPr/>
          <a:lstStyle/>
          <a:p>
            <a:fld id="{E6AC00AC-79CC-4BD5-9765-A09ECB942871}" type="slidenum">
              <a:rPr lang="pt-BR" altLang="pt-BR"/>
              <a:pPr/>
              <a:t>7</a:t>
            </a:fld>
            <a:endParaRPr lang="pt-BR" altLang="pt-BR"/>
          </a:p>
        </p:txBody>
      </p:sp>
      <p:sp>
        <p:nvSpPr>
          <p:cNvPr id="8194" name="Rectangle 2">
            <a:extLst>
              <a:ext uri="{FF2B5EF4-FFF2-40B4-BE49-F238E27FC236}">
                <a16:creationId xmlns:a16="http://schemas.microsoft.com/office/drawing/2014/main" id="{E0BCF33C-74E7-4442-A24B-32DAE7287935}"/>
              </a:ext>
            </a:extLst>
          </p:cNvPr>
          <p:cNvSpPr>
            <a:spLocks noGrp="1" noChangeArrowheads="1"/>
          </p:cNvSpPr>
          <p:nvPr>
            <p:ph type="body" idx="1"/>
          </p:nvPr>
        </p:nvSpPr>
        <p:spPr>
          <a:xfrm>
            <a:off x="457200" y="1700213"/>
            <a:ext cx="8229600" cy="3886200"/>
          </a:xfrm>
        </p:spPr>
        <p:txBody>
          <a:bodyPr/>
          <a:lstStyle/>
          <a:p>
            <a:pPr algn="ctr">
              <a:buFont typeface="Wingdings" panose="05000000000000000000" pitchFamily="2" charset="2"/>
              <a:buNone/>
            </a:pPr>
            <a:r>
              <a:rPr lang="pt-BR" altLang="pt-BR" sz="6000" b="1">
                <a:effectLst>
                  <a:outerShdw blurRad="38100" dist="38100" dir="2700000" algn="tl">
                    <a:srgbClr val="C0C0C0"/>
                  </a:outerShdw>
                </a:effectLst>
                <a:latin typeface="Bookman Old Style" panose="02050604050505020204" pitchFamily="18" charset="0"/>
              </a:rPr>
              <a:t>2. Que classes sociais são o alvo do nosso trabalho? 71</a:t>
            </a:r>
          </a:p>
        </p:txBody>
      </p:sp>
      <p:pic>
        <p:nvPicPr>
          <p:cNvPr id="8195" name="Picture 3" descr="md">
            <a:extLst>
              <a:ext uri="{FF2B5EF4-FFF2-40B4-BE49-F238E27FC236}">
                <a16:creationId xmlns:a16="http://schemas.microsoft.com/office/drawing/2014/main" id="{8BBA6F36-7D51-4C3B-B081-5663F1F898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15888"/>
            <a:ext cx="1439863" cy="804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D6AE22B1-C006-4F7B-B44C-F5F135FABF4D}"/>
              </a:ext>
            </a:extLst>
          </p:cNvPr>
          <p:cNvSpPr>
            <a:spLocks noGrp="1"/>
          </p:cNvSpPr>
          <p:nvPr>
            <p:ph type="sldNum" sz="quarter" idx="11"/>
          </p:nvPr>
        </p:nvSpPr>
        <p:spPr/>
        <p:txBody>
          <a:bodyPr/>
          <a:lstStyle/>
          <a:p>
            <a:fld id="{81F2AD24-D89C-43D1-9E46-2963CB074F45}" type="slidenum">
              <a:rPr lang="pt-BR" altLang="pt-BR"/>
              <a:pPr/>
              <a:t>8</a:t>
            </a:fld>
            <a:endParaRPr lang="pt-BR" altLang="pt-BR"/>
          </a:p>
        </p:txBody>
      </p:sp>
      <p:sp>
        <p:nvSpPr>
          <p:cNvPr id="9218" name="Rectangle 2">
            <a:extLst>
              <a:ext uri="{FF2B5EF4-FFF2-40B4-BE49-F238E27FC236}">
                <a16:creationId xmlns:a16="http://schemas.microsoft.com/office/drawing/2014/main" id="{40E5DA01-04C2-4BB1-A061-86C33ED53228}"/>
              </a:ext>
            </a:extLst>
          </p:cNvPr>
          <p:cNvSpPr>
            <a:spLocks noGrp="1" noChangeArrowheads="1"/>
          </p:cNvSpPr>
          <p:nvPr>
            <p:ph type="body" idx="1"/>
          </p:nvPr>
        </p:nvSpPr>
        <p:spPr>
          <a:xfrm>
            <a:off x="457200" y="620713"/>
            <a:ext cx="8686800" cy="5903912"/>
          </a:xfrm>
        </p:spPr>
        <p:txBody>
          <a:bodyPr/>
          <a:lstStyle/>
          <a:p>
            <a:r>
              <a:rPr lang="pt-BR" altLang="pt-BR" sz="3600" b="1">
                <a:effectLst>
                  <a:outerShdw blurRad="38100" dist="38100" dir="2700000" algn="tl">
                    <a:srgbClr val="C0C0C0"/>
                  </a:outerShdw>
                </a:effectLst>
              </a:rPr>
              <a:t>Há em cada lugar uma obra a ser feita por todas as classes da sociedade. Devemos aproximar-nos dos pobres e viciados, os que caíram pela intemperança. E, ao mesmo tempo, não devemos esquecer as classes mais elevadas - os legisladores, pastores, senadores e juízes, muitos dos quais são escravos de hábitos intemperantes.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4">
            <a:extLst>
              <a:ext uri="{FF2B5EF4-FFF2-40B4-BE49-F238E27FC236}">
                <a16:creationId xmlns:a16="http://schemas.microsoft.com/office/drawing/2014/main" id="{59E3FC94-A027-4B1A-93B4-6775E94BCF62}"/>
              </a:ext>
            </a:extLst>
          </p:cNvPr>
          <p:cNvSpPr>
            <a:spLocks noGrp="1"/>
          </p:cNvSpPr>
          <p:nvPr>
            <p:ph type="sldNum" sz="quarter" idx="11"/>
          </p:nvPr>
        </p:nvSpPr>
        <p:spPr/>
        <p:txBody>
          <a:bodyPr/>
          <a:lstStyle/>
          <a:p>
            <a:fld id="{56322743-CF42-48E5-A545-CF3BD2F04B2B}" type="slidenum">
              <a:rPr lang="pt-BR" altLang="pt-BR"/>
              <a:pPr/>
              <a:t>9</a:t>
            </a:fld>
            <a:endParaRPr lang="pt-BR" altLang="pt-BR"/>
          </a:p>
        </p:txBody>
      </p:sp>
      <p:sp>
        <p:nvSpPr>
          <p:cNvPr id="35842" name="Rectangle 2">
            <a:extLst>
              <a:ext uri="{FF2B5EF4-FFF2-40B4-BE49-F238E27FC236}">
                <a16:creationId xmlns:a16="http://schemas.microsoft.com/office/drawing/2014/main" id="{0C41EF50-2EA9-4115-B331-39206384A327}"/>
              </a:ext>
            </a:extLst>
          </p:cNvPr>
          <p:cNvSpPr>
            <a:spLocks noGrp="1" noChangeArrowheads="1"/>
          </p:cNvSpPr>
          <p:nvPr>
            <p:ph type="body" idx="1"/>
          </p:nvPr>
        </p:nvSpPr>
        <p:spPr>
          <a:xfrm>
            <a:off x="457200" y="549275"/>
            <a:ext cx="8229600" cy="5832475"/>
          </a:xfrm>
        </p:spPr>
        <p:txBody>
          <a:bodyPr/>
          <a:lstStyle/>
          <a:p>
            <a:r>
              <a:rPr lang="pt-BR" altLang="pt-BR" sz="4800" b="1">
                <a:effectLst>
                  <a:outerShdw blurRad="38100" dist="38100" dir="2700000" algn="tl">
                    <a:srgbClr val="C0C0C0"/>
                  </a:outerShdw>
                </a:effectLst>
              </a:rPr>
              <a:t>Nenhuma medida deve deixar de ser experimentada para mostrar-lhes serem suas almas dignas de salvação, que a vida eterna é alguma coisa pela qual vale a pena lutar. </a:t>
            </a:r>
          </a:p>
        </p:txBody>
      </p:sp>
    </p:spTree>
  </p:cSld>
  <p:clrMapOvr>
    <a:masterClrMapping/>
  </p:clrMapOvr>
</p:sld>
</file>

<file path=ppt/theme/theme1.xml><?xml version="1.0" encoding="utf-8"?>
<a:theme xmlns:a="http://schemas.openxmlformats.org/drawingml/2006/main" name="Pixel">
  <a:themeElements>
    <a:clrScheme name="Pixel 14">
      <a:dk1>
        <a:srgbClr val="000000"/>
      </a:dk1>
      <a:lt1>
        <a:srgbClr val="FFFFFF"/>
      </a:lt1>
      <a:dk2>
        <a:srgbClr val="000000"/>
      </a:dk2>
      <a:lt2>
        <a:srgbClr val="FF0000"/>
      </a:lt2>
      <a:accent1>
        <a:srgbClr val="FF9900"/>
      </a:accent1>
      <a:accent2>
        <a:srgbClr val="FF5050"/>
      </a:accent2>
      <a:accent3>
        <a:srgbClr val="FFFFFF"/>
      </a:accent3>
      <a:accent4>
        <a:srgbClr val="000000"/>
      </a:accent4>
      <a:accent5>
        <a:srgbClr val="FFCAAA"/>
      </a:accent5>
      <a:accent6>
        <a:srgbClr val="E74848"/>
      </a:accent6>
      <a:hlink>
        <a:srgbClr val="D60093"/>
      </a:hlink>
      <a:folHlink>
        <a:srgbClr val="FFCCFF"/>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000000"/>
        </a:dk2>
        <a:lt2>
          <a:srgbClr val="FF0000"/>
        </a:lt2>
        <a:accent1>
          <a:srgbClr val="FF9900"/>
        </a:accent1>
        <a:accent2>
          <a:srgbClr val="FF5050"/>
        </a:accent2>
        <a:accent3>
          <a:srgbClr val="FFFFFF"/>
        </a:accent3>
        <a:accent4>
          <a:srgbClr val="000000"/>
        </a:accent4>
        <a:accent5>
          <a:srgbClr val="FFCAAA"/>
        </a:accent5>
        <a:accent6>
          <a:srgbClr val="E74848"/>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4">
        <a:dk1>
          <a:srgbClr val="000000"/>
        </a:dk1>
        <a:lt1>
          <a:srgbClr val="FFFFFF"/>
        </a:lt1>
        <a:dk2>
          <a:srgbClr val="000000"/>
        </a:dk2>
        <a:lt2>
          <a:srgbClr val="FF0000"/>
        </a:lt2>
        <a:accent1>
          <a:srgbClr val="FF9900"/>
        </a:accent1>
        <a:accent2>
          <a:srgbClr val="FF5050"/>
        </a:accent2>
        <a:accent3>
          <a:srgbClr val="FFFFFF"/>
        </a:accent3>
        <a:accent4>
          <a:srgbClr val="000000"/>
        </a:accent4>
        <a:accent5>
          <a:srgbClr val="FFCAAA"/>
        </a:accent5>
        <a:accent6>
          <a:srgbClr val="E74848"/>
        </a:accent6>
        <a:hlink>
          <a:srgbClr val="D60093"/>
        </a:hlink>
        <a:folHlink>
          <a:srgbClr val="FFC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65</TotalTime>
  <Words>978</Words>
  <Application>Microsoft Office PowerPoint</Application>
  <PresentationFormat>Apresentação na tela (4:3)</PresentationFormat>
  <Paragraphs>62</Paragraphs>
  <Slides>29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29</vt:i4>
      </vt:variant>
    </vt:vector>
  </HeadingPairs>
  <TitlesOfParts>
    <vt:vector size="39" baseType="lpstr">
      <vt:lpstr>Arial</vt:lpstr>
      <vt:lpstr>Times New Roman</vt:lpstr>
      <vt:lpstr>Wingdings</vt:lpstr>
      <vt:lpstr>Arial Black</vt:lpstr>
      <vt:lpstr>Copperplate Gothic Bold</vt:lpstr>
      <vt:lpstr>Forte</vt:lpstr>
      <vt:lpstr>Arial Rounded MT Bold</vt:lpstr>
      <vt:lpstr>Bookman Old Style</vt:lpstr>
      <vt:lpstr>Georgia</vt:lpstr>
      <vt:lpstr>Pixel</vt:lpstr>
      <vt:lpstr>9. TIPOS DE TRABALHO EVANGELÍSTICO ENTRE OS VIZINHOS</vt:lpstr>
      <vt:lpstr>MATEUS 5.16</vt:lpstr>
      <vt:lpstr>Devemos, assim como Cristo, visitar cada família nas vizinhanças e informar-nos de sua situação espiritual.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TIPOS DE TRABALHO EVANGELÍSTICO ENTRE OS VIZINHOS</dc:title>
  <dc:creator>MARCELO AUGUSTO DE CARVALHO</dc:creator>
  <cp:lastModifiedBy>Pr. Marcelo Carvalho</cp:lastModifiedBy>
  <cp:revision>18</cp:revision>
  <dcterms:created xsi:type="dcterms:W3CDTF">2004-11-16T11:20:03Z</dcterms:created>
  <dcterms:modified xsi:type="dcterms:W3CDTF">2019-11-21T12:14:37Z</dcterms:modified>
</cp:coreProperties>
</file>