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sldIdLst>
    <p:sldId id="256" r:id="rId2"/>
    <p:sldId id="257" r:id="rId3"/>
    <p:sldId id="258" r:id="rId4"/>
    <p:sldId id="281" r:id="rId5"/>
    <p:sldId id="260" r:id="rId6"/>
    <p:sldId id="261" r:id="rId7"/>
    <p:sldId id="284" r:id="rId8"/>
    <p:sldId id="282" r:id="rId9"/>
    <p:sldId id="283" r:id="rId10"/>
    <p:sldId id="285" r:id="rId11"/>
    <p:sldId id="262" r:id="rId12"/>
    <p:sldId id="263" r:id="rId13"/>
    <p:sldId id="286" r:id="rId14"/>
    <p:sldId id="264" r:id="rId15"/>
    <p:sldId id="265" r:id="rId16"/>
    <p:sldId id="288" r:id="rId17"/>
    <p:sldId id="287" r:id="rId18"/>
    <p:sldId id="292" r:id="rId19"/>
    <p:sldId id="266" r:id="rId20"/>
    <p:sldId id="267" r:id="rId21"/>
    <p:sldId id="293" r:id="rId22"/>
    <p:sldId id="289" r:id="rId23"/>
    <p:sldId id="268" r:id="rId24"/>
    <p:sldId id="269" r:id="rId25"/>
    <p:sldId id="290" r:id="rId26"/>
    <p:sldId id="270" r:id="rId27"/>
    <p:sldId id="271" r:id="rId28"/>
    <p:sldId id="291" r:id="rId29"/>
    <p:sldId id="272" r:id="rId30"/>
    <p:sldId id="273" r:id="rId31"/>
    <p:sldId id="274" r:id="rId32"/>
    <p:sldId id="275" r:id="rId33"/>
    <p:sldId id="294" r:id="rId3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07EDA9A-91DA-4117-A925-3853D0EB764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41987" name="Rectangle 3">
            <a:extLst>
              <a:ext uri="{FF2B5EF4-FFF2-40B4-BE49-F238E27FC236}">
                <a16:creationId xmlns:a16="http://schemas.microsoft.com/office/drawing/2014/main" id="{725C86E9-D27B-415F-B9D6-5EAE1417F5F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41988" name="Rectangle 4">
            <a:extLst>
              <a:ext uri="{FF2B5EF4-FFF2-40B4-BE49-F238E27FC236}">
                <a16:creationId xmlns:a16="http://schemas.microsoft.com/office/drawing/2014/main" id="{A88E536E-66D3-4A47-A4F7-2077F9E7011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3D7DDB4C-3B4D-43D2-A104-797725BC540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1990" name="Rectangle 6">
            <a:extLst>
              <a:ext uri="{FF2B5EF4-FFF2-40B4-BE49-F238E27FC236}">
                <a16:creationId xmlns:a16="http://schemas.microsoft.com/office/drawing/2014/main" id="{743224D1-925C-44F7-80E2-AE00849F1BB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41991" name="Rectangle 7">
            <a:extLst>
              <a:ext uri="{FF2B5EF4-FFF2-40B4-BE49-F238E27FC236}">
                <a16:creationId xmlns:a16="http://schemas.microsoft.com/office/drawing/2014/main" id="{D9FF32FA-8E17-47EF-B848-309021FB5C5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40320E3-97EE-4AAC-9362-CA4A1A72C560}"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4B9C47DF-C2B0-4B8A-9456-B2635914B1D7}"/>
              </a:ext>
            </a:extLst>
          </p:cNvPr>
          <p:cNvGrpSpPr>
            <a:grpSpLocks/>
          </p:cNvGrpSpPr>
          <p:nvPr/>
        </p:nvGrpSpPr>
        <p:grpSpPr bwMode="auto">
          <a:xfrm>
            <a:off x="0" y="0"/>
            <a:ext cx="9144000" cy="6858000"/>
            <a:chOff x="0" y="0"/>
            <a:chExt cx="5760" cy="4320"/>
          </a:xfrm>
        </p:grpSpPr>
        <p:sp>
          <p:nvSpPr>
            <p:cNvPr id="29699" name="Rectangle 3">
              <a:extLst>
                <a:ext uri="{FF2B5EF4-FFF2-40B4-BE49-F238E27FC236}">
                  <a16:creationId xmlns:a16="http://schemas.microsoft.com/office/drawing/2014/main" id="{121E2927-D1A1-4141-A221-0B5C2C85B45D}"/>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9700" name="Rectangle 4">
              <a:extLst>
                <a:ext uri="{FF2B5EF4-FFF2-40B4-BE49-F238E27FC236}">
                  <a16:creationId xmlns:a16="http://schemas.microsoft.com/office/drawing/2014/main" id="{9417B467-6FDE-472A-A93F-6EBECA299E22}"/>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9701" name="Group 5">
              <a:extLst>
                <a:ext uri="{FF2B5EF4-FFF2-40B4-BE49-F238E27FC236}">
                  <a16:creationId xmlns:a16="http://schemas.microsoft.com/office/drawing/2014/main" id="{44A46203-8374-4ADD-983F-79FB16D10427}"/>
                </a:ext>
              </a:extLst>
            </p:cNvPr>
            <p:cNvGrpSpPr>
              <a:grpSpLocks/>
            </p:cNvGrpSpPr>
            <p:nvPr/>
          </p:nvGrpSpPr>
          <p:grpSpPr bwMode="auto">
            <a:xfrm>
              <a:off x="0" y="672"/>
              <a:ext cx="1806" cy="1989"/>
              <a:chOff x="0" y="672"/>
              <a:chExt cx="1806" cy="1989"/>
            </a:xfrm>
          </p:grpSpPr>
          <p:sp>
            <p:nvSpPr>
              <p:cNvPr id="29702" name="Rectangle 6">
                <a:extLst>
                  <a:ext uri="{FF2B5EF4-FFF2-40B4-BE49-F238E27FC236}">
                    <a16:creationId xmlns:a16="http://schemas.microsoft.com/office/drawing/2014/main" id="{D03E3F8F-F5A6-40C6-9771-FB38FB09D05C}"/>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3" name="Rectangle 7">
                <a:extLst>
                  <a:ext uri="{FF2B5EF4-FFF2-40B4-BE49-F238E27FC236}">
                    <a16:creationId xmlns:a16="http://schemas.microsoft.com/office/drawing/2014/main" id="{A208E552-2D18-474C-A1CF-D6D2895DDA09}"/>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4" name="Rectangle 8">
                <a:extLst>
                  <a:ext uri="{FF2B5EF4-FFF2-40B4-BE49-F238E27FC236}">
                    <a16:creationId xmlns:a16="http://schemas.microsoft.com/office/drawing/2014/main" id="{647533E5-A777-4E77-8172-44841728D6B2}"/>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5" name="Rectangle 9">
                <a:extLst>
                  <a:ext uri="{FF2B5EF4-FFF2-40B4-BE49-F238E27FC236}">
                    <a16:creationId xmlns:a16="http://schemas.microsoft.com/office/drawing/2014/main" id="{E38FDC54-5C1B-42B5-8270-082C544857F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6" name="Rectangle 10">
                <a:extLst>
                  <a:ext uri="{FF2B5EF4-FFF2-40B4-BE49-F238E27FC236}">
                    <a16:creationId xmlns:a16="http://schemas.microsoft.com/office/drawing/2014/main" id="{BD6A2EE2-A7A3-4CB5-BA76-5131FB9765D5}"/>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7" name="Rectangle 11">
                <a:extLst>
                  <a:ext uri="{FF2B5EF4-FFF2-40B4-BE49-F238E27FC236}">
                    <a16:creationId xmlns:a16="http://schemas.microsoft.com/office/drawing/2014/main" id="{9ADDE109-3D2D-4B79-83F8-725A68E380EA}"/>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8" name="Rectangle 12">
                <a:extLst>
                  <a:ext uri="{FF2B5EF4-FFF2-40B4-BE49-F238E27FC236}">
                    <a16:creationId xmlns:a16="http://schemas.microsoft.com/office/drawing/2014/main" id="{192DE509-D657-4E3C-BF63-AD6238F93892}"/>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9" name="Rectangle 13">
                <a:extLst>
                  <a:ext uri="{FF2B5EF4-FFF2-40B4-BE49-F238E27FC236}">
                    <a16:creationId xmlns:a16="http://schemas.microsoft.com/office/drawing/2014/main" id="{18147D56-633A-4935-972F-75E25A4DF8C8}"/>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10" name="Rectangle 14">
                <a:extLst>
                  <a:ext uri="{FF2B5EF4-FFF2-40B4-BE49-F238E27FC236}">
                    <a16:creationId xmlns:a16="http://schemas.microsoft.com/office/drawing/2014/main" id="{A2BAE9D3-310D-48DA-88B7-264751128BD8}"/>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11" name="Rectangle 15">
                <a:extLst>
                  <a:ext uri="{FF2B5EF4-FFF2-40B4-BE49-F238E27FC236}">
                    <a16:creationId xmlns:a16="http://schemas.microsoft.com/office/drawing/2014/main" id="{0FD44E1C-9FF6-4FD8-B911-258774917320}"/>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9712" name="Rectangle 16">
            <a:extLst>
              <a:ext uri="{FF2B5EF4-FFF2-40B4-BE49-F238E27FC236}">
                <a16:creationId xmlns:a16="http://schemas.microsoft.com/office/drawing/2014/main" id="{19390F10-67CA-4DF0-BF4C-BBE28F921399}"/>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9713" name="Rectangle 17">
            <a:extLst>
              <a:ext uri="{FF2B5EF4-FFF2-40B4-BE49-F238E27FC236}">
                <a16:creationId xmlns:a16="http://schemas.microsoft.com/office/drawing/2014/main" id="{092CF749-D183-4DED-B5CE-E1C2D8A93EDF}"/>
              </a:ext>
            </a:extLst>
          </p:cNvPr>
          <p:cNvSpPr>
            <a:spLocks noGrp="1" noChangeArrowheads="1"/>
          </p:cNvSpPr>
          <p:nvPr>
            <p:ph type="ftr" sz="quarter" idx="3"/>
          </p:nvPr>
        </p:nvSpPr>
        <p:spPr/>
        <p:txBody>
          <a:bodyPr/>
          <a:lstStyle>
            <a:lvl1pPr>
              <a:defRPr/>
            </a:lvl1pPr>
          </a:lstStyle>
          <a:p>
            <a:endParaRPr lang="pt-BR" altLang="pt-BR"/>
          </a:p>
        </p:txBody>
      </p:sp>
      <p:sp>
        <p:nvSpPr>
          <p:cNvPr id="29714" name="Rectangle 18">
            <a:extLst>
              <a:ext uri="{FF2B5EF4-FFF2-40B4-BE49-F238E27FC236}">
                <a16:creationId xmlns:a16="http://schemas.microsoft.com/office/drawing/2014/main" id="{3D3CE195-1538-4D0D-A7EC-65CBFE100146}"/>
              </a:ext>
            </a:extLst>
          </p:cNvPr>
          <p:cNvSpPr>
            <a:spLocks noGrp="1" noChangeArrowheads="1"/>
          </p:cNvSpPr>
          <p:nvPr>
            <p:ph type="sldNum" sz="quarter" idx="4"/>
          </p:nvPr>
        </p:nvSpPr>
        <p:spPr/>
        <p:txBody>
          <a:bodyPr/>
          <a:lstStyle>
            <a:lvl1pPr>
              <a:defRPr/>
            </a:lvl1pPr>
          </a:lstStyle>
          <a:p>
            <a:fld id="{D47DA703-D454-4851-AF89-E2A1F3CBB2AD}" type="slidenum">
              <a:rPr lang="pt-BR" altLang="pt-BR"/>
              <a:pPr/>
              <a:t>‹nº›</a:t>
            </a:fld>
            <a:endParaRPr lang="pt-BR" altLang="pt-BR"/>
          </a:p>
        </p:txBody>
      </p:sp>
      <p:sp>
        <p:nvSpPr>
          <p:cNvPr id="29715" name="Rectangle 19">
            <a:extLst>
              <a:ext uri="{FF2B5EF4-FFF2-40B4-BE49-F238E27FC236}">
                <a16:creationId xmlns:a16="http://schemas.microsoft.com/office/drawing/2014/main" id="{D2C2B941-75EA-4424-88B9-F532C2A30ECD}"/>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9716" name="Rectangle 20">
            <a:extLst>
              <a:ext uri="{FF2B5EF4-FFF2-40B4-BE49-F238E27FC236}">
                <a16:creationId xmlns:a16="http://schemas.microsoft.com/office/drawing/2014/main" id="{6FE24583-CF3E-495D-AB0F-BF8877A1F5B3}"/>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77289-D05D-4F7A-AE0F-ED2EF0F2E1E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1331EB8-599D-4793-89CA-46BBF74A9DD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025608C0-CF4D-408D-BE8B-4A7F60CAD4C9}"/>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245CF8B-0423-4163-BAD0-F0A8F5906CE8}"/>
              </a:ext>
            </a:extLst>
          </p:cNvPr>
          <p:cNvSpPr>
            <a:spLocks noGrp="1"/>
          </p:cNvSpPr>
          <p:nvPr>
            <p:ph type="sldNum" sz="quarter" idx="11"/>
          </p:nvPr>
        </p:nvSpPr>
        <p:spPr/>
        <p:txBody>
          <a:bodyPr/>
          <a:lstStyle>
            <a:lvl1pPr>
              <a:defRPr/>
            </a:lvl1pPr>
          </a:lstStyle>
          <a:p>
            <a:fld id="{899B23C9-7170-4B28-81BD-D84A1C0A791C}"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F8CDF72E-DC40-4337-B98C-D0E7ED33DCB3}"/>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88804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38B200-3225-4841-812D-F0E24C5F66DD}"/>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0C3EC12-DCDB-4BBF-A2F1-015052674FA4}"/>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927F6BAE-95DF-4BA8-861D-9C2ABE333787}"/>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0581CC0-9D4E-42E5-A5D4-6D7745648CC4}"/>
              </a:ext>
            </a:extLst>
          </p:cNvPr>
          <p:cNvSpPr>
            <a:spLocks noGrp="1"/>
          </p:cNvSpPr>
          <p:nvPr>
            <p:ph type="sldNum" sz="quarter" idx="11"/>
          </p:nvPr>
        </p:nvSpPr>
        <p:spPr/>
        <p:txBody>
          <a:bodyPr/>
          <a:lstStyle>
            <a:lvl1pPr>
              <a:defRPr/>
            </a:lvl1pPr>
          </a:lstStyle>
          <a:p>
            <a:fld id="{BEBB247C-017B-4C54-9E18-273C0421480C}"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6090A8C3-7625-4532-A278-02F87E0B0932}"/>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28017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07A5D-FBE3-4335-BC1F-B9D4F0BC1CD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F4C4ABB-FDDC-423B-98FC-883FBC08109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3C7BEF4B-E2C0-4F7E-94FF-DA069C02A96A}"/>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83DB924-07F9-432A-BC63-BCE189130A0B}"/>
              </a:ext>
            </a:extLst>
          </p:cNvPr>
          <p:cNvSpPr>
            <a:spLocks noGrp="1"/>
          </p:cNvSpPr>
          <p:nvPr>
            <p:ph type="sldNum" sz="quarter" idx="11"/>
          </p:nvPr>
        </p:nvSpPr>
        <p:spPr/>
        <p:txBody>
          <a:bodyPr/>
          <a:lstStyle>
            <a:lvl1pPr>
              <a:defRPr/>
            </a:lvl1pPr>
          </a:lstStyle>
          <a:p>
            <a:fld id="{063572A0-78F2-4FEC-A195-BF03EFEC1C0F}"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F2410894-8D09-4CB9-A5EE-F3F40728F5D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74302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C5EA6-DBE9-4B1E-B80C-354E1C56DF7C}"/>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0A82C06-2E62-4715-8AD5-24127704EA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8476564C-7CE3-4D03-9FA2-E20CA001F959}"/>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85339F4-4E17-4F51-BDB7-E27D132D1276}"/>
              </a:ext>
            </a:extLst>
          </p:cNvPr>
          <p:cNvSpPr>
            <a:spLocks noGrp="1"/>
          </p:cNvSpPr>
          <p:nvPr>
            <p:ph type="sldNum" sz="quarter" idx="11"/>
          </p:nvPr>
        </p:nvSpPr>
        <p:spPr/>
        <p:txBody>
          <a:bodyPr/>
          <a:lstStyle>
            <a:lvl1pPr>
              <a:defRPr/>
            </a:lvl1pPr>
          </a:lstStyle>
          <a:p>
            <a:fld id="{C50E4555-6375-4998-9D3E-A8BF9128C072}"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C7074D7C-8667-456C-8499-CED1BB1FE52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2301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214C6-97D9-4800-98A4-EE70F2C16C0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AF08C2F-D031-4EB4-A511-87F6CF83DA32}"/>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8217325-B5F2-44FE-9D70-A4D3DAC9D762}"/>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51483E86-B113-4BD3-9C31-19A87799EB13}"/>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04D8D20-52E8-4C6E-9F50-14C3E4FDBC08}"/>
              </a:ext>
            </a:extLst>
          </p:cNvPr>
          <p:cNvSpPr>
            <a:spLocks noGrp="1"/>
          </p:cNvSpPr>
          <p:nvPr>
            <p:ph type="sldNum" sz="quarter" idx="11"/>
          </p:nvPr>
        </p:nvSpPr>
        <p:spPr/>
        <p:txBody>
          <a:bodyPr/>
          <a:lstStyle>
            <a:lvl1pPr>
              <a:defRPr/>
            </a:lvl1pPr>
          </a:lstStyle>
          <a:p>
            <a:fld id="{F4D95DF2-B316-4640-BA6F-19BBD3E04C97}"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F716A1DA-F1A5-41BD-B914-EB12E10F623B}"/>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71811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16706-77EC-41C8-9568-FAF424B30B16}"/>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DD26915-60F4-44FB-9C27-3D95719E8F1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A0AD84A-221F-4A28-859F-D8A69353B441}"/>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E1533AA-AE7D-4742-BB17-5D4DCAC19F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8532357-EFBB-48F7-8D55-5701DB775C94}"/>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A95A43CF-E1D0-4D8B-A857-F320ED7DB746}"/>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339A0E60-EE2E-4E8F-B291-D05AD425295E}"/>
              </a:ext>
            </a:extLst>
          </p:cNvPr>
          <p:cNvSpPr>
            <a:spLocks noGrp="1"/>
          </p:cNvSpPr>
          <p:nvPr>
            <p:ph type="sldNum" sz="quarter" idx="11"/>
          </p:nvPr>
        </p:nvSpPr>
        <p:spPr/>
        <p:txBody>
          <a:bodyPr/>
          <a:lstStyle>
            <a:lvl1pPr>
              <a:defRPr/>
            </a:lvl1pPr>
          </a:lstStyle>
          <a:p>
            <a:fld id="{F63512A3-5112-4105-B845-6FEDAA505881}"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844ED567-51F4-4BE7-AF0A-109287CFD70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78347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65527-C1B1-4309-BE64-398E01978836}"/>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FB940598-03DF-4129-8F58-09E4A46FF729}"/>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2A0095DD-343E-4E52-964B-318B9A7D4292}"/>
              </a:ext>
            </a:extLst>
          </p:cNvPr>
          <p:cNvSpPr>
            <a:spLocks noGrp="1"/>
          </p:cNvSpPr>
          <p:nvPr>
            <p:ph type="sldNum" sz="quarter" idx="11"/>
          </p:nvPr>
        </p:nvSpPr>
        <p:spPr/>
        <p:txBody>
          <a:bodyPr/>
          <a:lstStyle>
            <a:lvl1pPr>
              <a:defRPr/>
            </a:lvl1pPr>
          </a:lstStyle>
          <a:p>
            <a:fld id="{E0E0FE51-52CE-4BDE-9DAB-145565041039}"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C1B3F5F3-31DD-489B-A572-EBD3286E748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44187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960E939A-42DB-4B5E-BC83-B1EDF4B96F46}"/>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CDF7084B-C681-44E6-92FA-3002F0229332}"/>
              </a:ext>
            </a:extLst>
          </p:cNvPr>
          <p:cNvSpPr>
            <a:spLocks noGrp="1"/>
          </p:cNvSpPr>
          <p:nvPr>
            <p:ph type="sldNum" sz="quarter" idx="11"/>
          </p:nvPr>
        </p:nvSpPr>
        <p:spPr/>
        <p:txBody>
          <a:bodyPr/>
          <a:lstStyle>
            <a:lvl1pPr>
              <a:defRPr/>
            </a:lvl1pPr>
          </a:lstStyle>
          <a:p>
            <a:fld id="{B4D8AF29-1618-494C-A22D-25E26DDE05C4}"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539EF69A-2CC7-41B5-B96A-43E8FBF195E6}"/>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73789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64B4F-100C-4256-9084-0BFE2BD260C3}"/>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CFC2F8-A2C6-47A0-A97A-1E5D3BAE9A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503342E-6D4E-4CA0-B3C3-9A71CE2089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3CBDE6A1-E716-449F-9A5D-CF13CF8F3D8B}"/>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023F511-5EA8-44B1-968B-4559B47EC45C}"/>
              </a:ext>
            </a:extLst>
          </p:cNvPr>
          <p:cNvSpPr>
            <a:spLocks noGrp="1"/>
          </p:cNvSpPr>
          <p:nvPr>
            <p:ph type="sldNum" sz="quarter" idx="11"/>
          </p:nvPr>
        </p:nvSpPr>
        <p:spPr/>
        <p:txBody>
          <a:bodyPr/>
          <a:lstStyle>
            <a:lvl1pPr>
              <a:defRPr/>
            </a:lvl1pPr>
          </a:lstStyle>
          <a:p>
            <a:fld id="{37206926-BDD2-42DA-8338-E177CFDFC5C7}"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A753E6A4-1530-4951-A2C1-18724F5D093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00430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C6A9C-4F82-48BB-A1F1-0357C9AE2EF4}"/>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90644C1-1913-4176-A672-39CDBCF6938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63B4520-E8D6-4292-A6CB-42EBF66FA0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C89429B6-180F-4B48-B085-42D45917881B}"/>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CA8EAF3-2784-49DA-9E66-5476A5C3F722}"/>
              </a:ext>
            </a:extLst>
          </p:cNvPr>
          <p:cNvSpPr>
            <a:spLocks noGrp="1"/>
          </p:cNvSpPr>
          <p:nvPr>
            <p:ph type="sldNum" sz="quarter" idx="11"/>
          </p:nvPr>
        </p:nvSpPr>
        <p:spPr/>
        <p:txBody>
          <a:bodyPr/>
          <a:lstStyle>
            <a:lvl1pPr>
              <a:defRPr/>
            </a:lvl1pPr>
          </a:lstStyle>
          <a:p>
            <a:fld id="{F92CF1D7-7797-4C51-849E-377B3D8A36DD}"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BB9419A7-7247-4AEA-9F25-2001F6A5622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05385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1CD421D-76D5-4A8F-ADE2-4D5F68FD711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8675" name="Rectangle 3">
            <a:extLst>
              <a:ext uri="{FF2B5EF4-FFF2-40B4-BE49-F238E27FC236}">
                <a16:creationId xmlns:a16="http://schemas.microsoft.com/office/drawing/2014/main" id="{66003EE8-700C-4403-A766-145429CCA7CD}"/>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9EC4CC97-ACA6-4132-A1E6-986821DC4B6F}" type="slidenum">
              <a:rPr lang="pt-BR" altLang="pt-BR"/>
              <a:pPr/>
              <a:t>‹nº›</a:t>
            </a:fld>
            <a:endParaRPr lang="pt-BR" altLang="pt-BR"/>
          </a:p>
        </p:txBody>
      </p:sp>
      <p:grpSp>
        <p:nvGrpSpPr>
          <p:cNvPr id="28676" name="Group 4">
            <a:extLst>
              <a:ext uri="{FF2B5EF4-FFF2-40B4-BE49-F238E27FC236}">
                <a16:creationId xmlns:a16="http://schemas.microsoft.com/office/drawing/2014/main" id="{13DBC151-9C03-43DF-8175-26BF8F14E5E4}"/>
              </a:ext>
            </a:extLst>
          </p:cNvPr>
          <p:cNvGrpSpPr>
            <a:grpSpLocks/>
          </p:cNvGrpSpPr>
          <p:nvPr/>
        </p:nvGrpSpPr>
        <p:grpSpPr bwMode="auto">
          <a:xfrm>
            <a:off x="0" y="0"/>
            <a:ext cx="9144000" cy="546100"/>
            <a:chOff x="0" y="0"/>
            <a:chExt cx="5760" cy="344"/>
          </a:xfrm>
        </p:grpSpPr>
        <p:sp>
          <p:nvSpPr>
            <p:cNvPr id="28677" name="Rectangle 5">
              <a:extLst>
                <a:ext uri="{FF2B5EF4-FFF2-40B4-BE49-F238E27FC236}">
                  <a16:creationId xmlns:a16="http://schemas.microsoft.com/office/drawing/2014/main" id="{DEE3A6F9-99E2-4099-918B-AEEFBF9320EE}"/>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8678" name="Rectangle 6">
              <a:extLst>
                <a:ext uri="{FF2B5EF4-FFF2-40B4-BE49-F238E27FC236}">
                  <a16:creationId xmlns:a16="http://schemas.microsoft.com/office/drawing/2014/main" id="{39F6F63E-E2D2-424D-B586-CDC186CDD088}"/>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8679" name="Rectangle 7">
              <a:extLst>
                <a:ext uri="{FF2B5EF4-FFF2-40B4-BE49-F238E27FC236}">
                  <a16:creationId xmlns:a16="http://schemas.microsoft.com/office/drawing/2014/main" id="{871C7611-F1F8-4448-94F1-2CD9C476BFB4}"/>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8680" name="Rectangle 8">
              <a:extLst>
                <a:ext uri="{FF2B5EF4-FFF2-40B4-BE49-F238E27FC236}">
                  <a16:creationId xmlns:a16="http://schemas.microsoft.com/office/drawing/2014/main" id="{E312C2F9-3169-40EE-A3D1-8D8E97A55F91}"/>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8681" name="Rectangle 9">
              <a:extLst>
                <a:ext uri="{FF2B5EF4-FFF2-40B4-BE49-F238E27FC236}">
                  <a16:creationId xmlns:a16="http://schemas.microsoft.com/office/drawing/2014/main" id="{66E2F989-66EE-44EA-9340-A909739F3658}"/>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8682" name="Rectangle 10">
              <a:extLst>
                <a:ext uri="{FF2B5EF4-FFF2-40B4-BE49-F238E27FC236}">
                  <a16:creationId xmlns:a16="http://schemas.microsoft.com/office/drawing/2014/main" id="{EE364746-D6B8-4FC4-928A-26BB6978F241}"/>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8683" name="Rectangle 11">
              <a:extLst>
                <a:ext uri="{FF2B5EF4-FFF2-40B4-BE49-F238E27FC236}">
                  <a16:creationId xmlns:a16="http://schemas.microsoft.com/office/drawing/2014/main" id="{D96B1444-582C-4D20-A275-8DD11053055D}"/>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8684" name="Rectangle 12">
              <a:extLst>
                <a:ext uri="{FF2B5EF4-FFF2-40B4-BE49-F238E27FC236}">
                  <a16:creationId xmlns:a16="http://schemas.microsoft.com/office/drawing/2014/main" id="{A44D7C88-2BCF-4B4B-99C8-3CF545C246AF}"/>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8685" name="Rectangle 13">
              <a:extLst>
                <a:ext uri="{FF2B5EF4-FFF2-40B4-BE49-F238E27FC236}">
                  <a16:creationId xmlns:a16="http://schemas.microsoft.com/office/drawing/2014/main" id="{B132CEA3-F871-4A52-A478-1ACFDF99F871}"/>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8686" name="Rectangle 14">
            <a:extLst>
              <a:ext uri="{FF2B5EF4-FFF2-40B4-BE49-F238E27FC236}">
                <a16:creationId xmlns:a16="http://schemas.microsoft.com/office/drawing/2014/main" id="{E0452745-C2AB-4609-A35B-3C58E308D445}"/>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8687" name="Rectangle 15">
            <a:extLst>
              <a:ext uri="{FF2B5EF4-FFF2-40B4-BE49-F238E27FC236}">
                <a16:creationId xmlns:a16="http://schemas.microsoft.com/office/drawing/2014/main" id="{8C424910-A68C-42B2-874B-0077CFEE9D0D}"/>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8688" name="Rectangle 16">
            <a:extLst>
              <a:ext uri="{FF2B5EF4-FFF2-40B4-BE49-F238E27FC236}">
                <a16:creationId xmlns:a16="http://schemas.microsoft.com/office/drawing/2014/main" id="{D0FEBE13-8B20-4DDB-80C8-DCEE628B3DA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142349-B42D-4E2D-A160-248A2D279A6A}"/>
              </a:ext>
            </a:extLst>
          </p:cNvPr>
          <p:cNvSpPr>
            <a:spLocks noGrp="1" noChangeArrowheads="1"/>
          </p:cNvSpPr>
          <p:nvPr>
            <p:ph type="ctrTitle"/>
          </p:nvPr>
        </p:nvSpPr>
        <p:spPr>
          <a:xfrm>
            <a:off x="0" y="4459288"/>
            <a:ext cx="8991600" cy="2209800"/>
          </a:xfrm>
        </p:spPr>
        <p:txBody>
          <a:bodyPr/>
          <a:lstStyle/>
          <a:p>
            <a:pPr algn="ctr"/>
            <a:r>
              <a:rPr lang="pt-BR" altLang="pt-BR" b="1">
                <a:solidFill>
                  <a:schemeClr val="tx1"/>
                </a:solidFill>
                <a:effectLst>
                  <a:outerShdw blurRad="38100" dist="38100" dir="2700000" algn="tl">
                    <a:srgbClr val="C0C0C0"/>
                  </a:outerShdw>
                </a:effectLst>
                <a:latin typeface="Copperplate Gothic Bold" panose="020E0705020206020404" pitchFamily="34" charset="0"/>
              </a:rPr>
              <a:t>10. BONDADE –                    A CHAVE PARA OS CORAÇÕES</a:t>
            </a:r>
          </a:p>
        </p:txBody>
      </p:sp>
      <p:sp>
        <p:nvSpPr>
          <p:cNvPr id="2052" name="Text Box 4">
            <a:extLst>
              <a:ext uri="{FF2B5EF4-FFF2-40B4-BE49-F238E27FC236}">
                <a16:creationId xmlns:a16="http://schemas.microsoft.com/office/drawing/2014/main" id="{82A9ACC3-1A6D-4F65-8D8C-DD1F7F387FED}"/>
              </a:ext>
            </a:extLst>
          </p:cNvPr>
          <p:cNvSpPr txBox="1">
            <a:spLocks noChangeArrowheads="1"/>
          </p:cNvSpPr>
          <p:nvPr/>
        </p:nvSpPr>
        <p:spPr bwMode="auto">
          <a:xfrm>
            <a:off x="3997325" y="495300"/>
            <a:ext cx="4751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000" b="1">
                <a:effectLst>
                  <a:outerShdw blurRad="38100" dist="38100" dir="2700000" algn="tl">
                    <a:srgbClr val="C0C0C0"/>
                  </a:outerShdw>
                </a:effectLst>
                <a:latin typeface="Forte" panose="03060902040502070203" pitchFamily="66" charset="0"/>
              </a:rPr>
              <a:t>Ministério do Amor</a:t>
            </a:r>
          </a:p>
        </p:txBody>
      </p:sp>
      <p:pic>
        <p:nvPicPr>
          <p:cNvPr id="2053" name="Picture 5" descr="mg">
            <a:extLst>
              <a:ext uri="{FF2B5EF4-FFF2-40B4-BE49-F238E27FC236}">
                <a16:creationId xmlns:a16="http://schemas.microsoft.com/office/drawing/2014/main" id="{E60D7B89-6B14-41B2-9E14-D2F420C2C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060575"/>
            <a:ext cx="2336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626846DB-8350-4CBC-9670-65B08E773E39}"/>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528CEBF-3B5B-48CD-8BAA-0E6A98EF48FA}"/>
              </a:ext>
            </a:extLst>
          </p:cNvPr>
          <p:cNvSpPr>
            <a:spLocks noGrp="1"/>
          </p:cNvSpPr>
          <p:nvPr>
            <p:ph type="sldNum" sz="quarter" idx="11"/>
          </p:nvPr>
        </p:nvSpPr>
        <p:spPr/>
        <p:txBody>
          <a:bodyPr/>
          <a:lstStyle/>
          <a:p>
            <a:fld id="{BB7A755A-C0D0-49C1-B855-67E8A56D4486}" type="slidenum">
              <a:rPr lang="pt-BR" altLang="pt-BR"/>
              <a:pPr/>
              <a:t>10</a:t>
            </a:fld>
            <a:endParaRPr lang="pt-BR" altLang="pt-BR"/>
          </a:p>
        </p:txBody>
      </p:sp>
      <p:sp>
        <p:nvSpPr>
          <p:cNvPr id="34818" name="Rectangle 2">
            <a:extLst>
              <a:ext uri="{FF2B5EF4-FFF2-40B4-BE49-F238E27FC236}">
                <a16:creationId xmlns:a16="http://schemas.microsoft.com/office/drawing/2014/main" id="{08584248-CC92-4E10-815A-62F679EFD0EA}"/>
              </a:ext>
            </a:extLst>
          </p:cNvPr>
          <p:cNvSpPr>
            <a:spLocks noGrp="1" noChangeArrowheads="1"/>
          </p:cNvSpPr>
          <p:nvPr>
            <p:ph type="body" idx="1"/>
          </p:nvPr>
        </p:nvSpPr>
        <p:spPr>
          <a:xfrm>
            <a:off x="250825" y="549275"/>
            <a:ext cx="8686800" cy="6165850"/>
          </a:xfrm>
        </p:spPr>
        <p:txBody>
          <a:bodyPr/>
          <a:lstStyle/>
          <a:p>
            <a:r>
              <a:rPr lang="pt-BR" altLang="pt-BR" sz="4400" b="1">
                <a:effectLst>
                  <a:outerShdw blurRad="38100" dist="38100" dir="2700000" algn="tl">
                    <a:srgbClr val="C0C0C0"/>
                  </a:outerShdw>
                </a:effectLst>
              </a:rPr>
              <a:t>Eloqüência, conhecimento da verdade, talentos raros, misturados com amor, constituem todos eles preciosas dotações. Mas a habilidade somente, talentos somente, ainda que os mais escolhidos, não podem tomar o lugar do amor.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23169714-3663-4DE3-91CF-97C4CCA3FFEF}"/>
              </a:ext>
            </a:extLst>
          </p:cNvPr>
          <p:cNvSpPr>
            <a:spLocks noGrp="1"/>
          </p:cNvSpPr>
          <p:nvPr>
            <p:ph type="sldNum" sz="quarter" idx="11"/>
          </p:nvPr>
        </p:nvSpPr>
        <p:spPr/>
        <p:txBody>
          <a:bodyPr/>
          <a:lstStyle/>
          <a:p>
            <a:fld id="{E62DEEF0-0B61-44EE-AD09-7E45C12B97E6}" type="slidenum">
              <a:rPr lang="pt-BR" altLang="pt-BR"/>
              <a:pPr/>
              <a:t>11</a:t>
            </a:fld>
            <a:endParaRPr lang="pt-BR" altLang="pt-BR"/>
          </a:p>
        </p:txBody>
      </p:sp>
      <p:sp>
        <p:nvSpPr>
          <p:cNvPr id="8194" name="Rectangle 2">
            <a:extLst>
              <a:ext uri="{FF2B5EF4-FFF2-40B4-BE49-F238E27FC236}">
                <a16:creationId xmlns:a16="http://schemas.microsoft.com/office/drawing/2014/main" id="{E77E9BBB-6B9F-4D4E-88FD-F76F05C2B953}"/>
              </a:ext>
            </a:extLst>
          </p:cNvPr>
          <p:cNvSpPr>
            <a:spLocks noGrp="1" noChangeArrowheads="1"/>
          </p:cNvSpPr>
          <p:nvPr>
            <p:ph type="body" idx="1"/>
          </p:nvPr>
        </p:nvSpPr>
        <p:spPr>
          <a:xfrm>
            <a:off x="457200" y="1125538"/>
            <a:ext cx="8229600" cy="4741862"/>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2. O que é necessário para que consigamos amar os outros? 80.1</a:t>
            </a:r>
          </a:p>
        </p:txBody>
      </p:sp>
      <p:pic>
        <p:nvPicPr>
          <p:cNvPr id="8195" name="Picture 3" descr="mg">
            <a:extLst>
              <a:ext uri="{FF2B5EF4-FFF2-40B4-BE49-F238E27FC236}">
                <a16:creationId xmlns:a16="http://schemas.microsoft.com/office/drawing/2014/main" id="{3570B747-B17D-420E-974A-7AF53B1AF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15888"/>
            <a:ext cx="1328738" cy="99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4AB6C1E-477B-4F3A-BA87-9E8457357B8D}"/>
              </a:ext>
            </a:extLst>
          </p:cNvPr>
          <p:cNvSpPr>
            <a:spLocks noGrp="1"/>
          </p:cNvSpPr>
          <p:nvPr>
            <p:ph type="sldNum" sz="quarter" idx="11"/>
          </p:nvPr>
        </p:nvSpPr>
        <p:spPr/>
        <p:txBody>
          <a:bodyPr/>
          <a:lstStyle/>
          <a:p>
            <a:fld id="{38425EE7-D2F6-46AE-A3BC-5054F6F91D9A}" type="slidenum">
              <a:rPr lang="pt-BR" altLang="pt-BR"/>
              <a:pPr/>
              <a:t>12</a:t>
            </a:fld>
            <a:endParaRPr lang="pt-BR" altLang="pt-BR"/>
          </a:p>
        </p:txBody>
      </p:sp>
      <p:sp>
        <p:nvSpPr>
          <p:cNvPr id="9218" name="Rectangle 2">
            <a:extLst>
              <a:ext uri="{FF2B5EF4-FFF2-40B4-BE49-F238E27FC236}">
                <a16:creationId xmlns:a16="http://schemas.microsoft.com/office/drawing/2014/main" id="{54271409-5D66-4F7F-AF35-3809EF432678}"/>
              </a:ext>
            </a:extLst>
          </p:cNvPr>
          <p:cNvSpPr>
            <a:spLocks noGrp="1" noChangeArrowheads="1"/>
          </p:cNvSpPr>
          <p:nvPr>
            <p:ph type="body" idx="1"/>
          </p:nvPr>
        </p:nvSpPr>
        <p:spPr>
          <a:xfrm>
            <a:off x="250825" y="476250"/>
            <a:ext cx="8748713" cy="6237288"/>
          </a:xfrm>
        </p:spPr>
        <p:txBody>
          <a:bodyPr/>
          <a:lstStyle/>
          <a:p>
            <a:r>
              <a:rPr lang="pt-BR" altLang="pt-BR" sz="4000" b="1">
                <a:effectLst>
                  <a:outerShdw blurRad="38100" dist="38100" dir="2700000" algn="tl">
                    <a:srgbClr val="C0C0C0"/>
                  </a:outerShdw>
                </a:effectLst>
              </a:rPr>
              <a:t>O amor é o fundamento da piedade. Qualquer que seja a fé ninguém tem verdadeiro amor a Deus se não manifestar amor desinteressado pelo seu irmão. Mas nunca poderemos possuir esse espírito apenas tentando amar os outros. O que é necessário é o amor de Cristo no coração.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5FEE230-BE70-43E0-853B-6C07CA6B3434}"/>
              </a:ext>
            </a:extLst>
          </p:cNvPr>
          <p:cNvSpPr>
            <a:spLocks noGrp="1"/>
          </p:cNvSpPr>
          <p:nvPr>
            <p:ph type="sldNum" sz="quarter" idx="11"/>
          </p:nvPr>
        </p:nvSpPr>
        <p:spPr/>
        <p:txBody>
          <a:bodyPr/>
          <a:lstStyle/>
          <a:p>
            <a:fld id="{AB030D18-933D-4C72-B600-FB424B3D8EBF}" type="slidenum">
              <a:rPr lang="pt-BR" altLang="pt-BR"/>
              <a:pPr/>
              <a:t>13</a:t>
            </a:fld>
            <a:endParaRPr lang="pt-BR" altLang="pt-BR"/>
          </a:p>
        </p:txBody>
      </p:sp>
      <p:sp>
        <p:nvSpPr>
          <p:cNvPr id="35842" name="Rectangle 2">
            <a:extLst>
              <a:ext uri="{FF2B5EF4-FFF2-40B4-BE49-F238E27FC236}">
                <a16:creationId xmlns:a16="http://schemas.microsoft.com/office/drawing/2014/main" id="{7FB56205-FFE5-49B3-BE4C-509479CD0C64}"/>
              </a:ext>
            </a:extLst>
          </p:cNvPr>
          <p:cNvSpPr>
            <a:spLocks noGrp="1" noChangeArrowheads="1"/>
          </p:cNvSpPr>
          <p:nvPr>
            <p:ph type="body" idx="1"/>
          </p:nvPr>
        </p:nvSpPr>
        <p:spPr>
          <a:xfrm>
            <a:off x="179388" y="476250"/>
            <a:ext cx="8820150" cy="6165850"/>
          </a:xfrm>
        </p:spPr>
        <p:txBody>
          <a:bodyPr/>
          <a:lstStyle/>
          <a:p>
            <a:r>
              <a:rPr lang="pt-BR" altLang="pt-BR" sz="4000" b="1">
                <a:effectLst>
                  <a:outerShdw blurRad="38100" dist="38100" dir="2700000" algn="tl">
                    <a:srgbClr val="C0C0C0"/>
                  </a:outerShdw>
                </a:effectLst>
              </a:rPr>
              <a:t>Quando o eu está imerso em Cristo, o amor brota espontaneamente. A perfeição de caráter do cristão é alcançada quando o impulso de auxiliar e abençoar a outros brotar constantemente do íntimo - quando a luz do Céu encher o coração e for revelada no semblante.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7D3B3B32-F8DB-448D-9D74-D10C1D6E8D08}"/>
              </a:ext>
            </a:extLst>
          </p:cNvPr>
          <p:cNvSpPr>
            <a:spLocks noGrp="1"/>
          </p:cNvSpPr>
          <p:nvPr>
            <p:ph type="sldNum" sz="quarter" idx="11"/>
          </p:nvPr>
        </p:nvSpPr>
        <p:spPr/>
        <p:txBody>
          <a:bodyPr/>
          <a:lstStyle/>
          <a:p>
            <a:fld id="{C71C96E5-9697-4B1C-B55C-D5136E0503FA}" type="slidenum">
              <a:rPr lang="pt-BR" altLang="pt-BR"/>
              <a:pPr/>
              <a:t>14</a:t>
            </a:fld>
            <a:endParaRPr lang="pt-BR" altLang="pt-BR"/>
          </a:p>
        </p:txBody>
      </p:sp>
      <p:sp>
        <p:nvSpPr>
          <p:cNvPr id="10242" name="Rectangle 2">
            <a:extLst>
              <a:ext uri="{FF2B5EF4-FFF2-40B4-BE49-F238E27FC236}">
                <a16:creationId xmlns:a16="http://schemas.microsoft.com/office/drawing/2014/main" id="{9BF2D380-B9C9-4454-A7EF-7A09B6379809}"/>
              </a:ext>
            </a:extLst>
          </p:cNvPr>
          <p:cNvSpPr>
            <a:spLocks noGrp="1" noChangeArrowheads="1"/>
          </p:cNvSpPr>
          <p:nvPr>
            <p:ph type="body" idx="1"/>
          </p:nvPr>
        </p:nvSpPr>
        <p:spPr>
          <a:xfrm>
            <a:off x="395288" y="1981200"/>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3. Como é possível amar como Cristo amou? 81.2</a:t>
            </a:r>
          </a:p>
        </p:txBody>
      </p:sp>
      <p:pic>
        <p:nvPicPr>
          <p:cNvPr id="10243" name="Picture 3" descr="mg">
            <a:extLst>
              <a:ext uri="{FF2B5EF4-FFF2-40B4-BE49-F238E27FC236}">
                <a16:creationId xmlns:a16="http://schemas.microsoft.com/office/drawing/2014/main" id="{443FCB65-79CA-4E3E-9AAF-9E80AB64B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15888"/>
            <a:ext cx="1328738" cy="99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8022F9B-33E8-465D-9156-E92C50D1A1E1}"/>
              </a:ext>
            </a:extLst>
          </p:cNvPr>
          <p:cNvSpPr>
            <a:spLocks noGrp="1"/>
          </p:cNvSpPr>
          <p:nvPr>
            <p:ph type="sldNum" sz="quarter" idx="11"/>
          </p:nvPr>
        </p:nvSpPr>
        <p:spPr/>
        <p:txBody>
          <a:bodyPr/>
          <a:lstStyle/>
          <a:p>
            <a:fld id="{73B636E3-D483-4DFC-A487-ACE4831CA1A7}" type="slidenum">
              <a:rPr lang="pt-BR" altLang="pt-BR"/>
              <a:pPr/>
              <a:t>15</a:t>
            </a:fld>
            <a:endParaRPr lang="pt-BR" altLang="pt-BR"/>
          </a:p>
        </p:txBody>
      </p:sp>
      <p:sp>
        <p:nvSpPr>
          <p:cNvPr id="11266" name="Rectangle 2">
            <a:extLst>
              <a:ext uri="{FF2B5EF4-FFF2-40B4-BE49-F238E27FC236}">
                <a16:creationId xmlns:a16="http://schemas.microsoft.com/office/drawing/2014/main" id="{B0C1D57F-BFF2-43C7-943C-F249DC086E58}"/>
              </a:ext>
            </a:extLst>
          </p:cNvPr>
          <p:cNvSpPr>
            <a:spLocks noGrp="1" noChangeArrowheads="1"/>
          </p:cNvSpPr>
          <p:nvPr>
            <p:ph type="body" idx="1"/>
          </p:nvPr>
        </p:nvSpPr>
        <p:spPr>
          <a:xfrm>
            <a:off x="0" y="476250"/>
            <a:ext cx="9144000" cy="6237288"/>
          </a:xfrm>
        </p:spPr>
        <p:txBody>
          <a:bodyPr/>
          <a:lstStyle/>
          <a:p>
            <a:r>
              <a:rPr lang="pt-BR" altLang="pt-BR" sz="4000" b="1">
                <a:effectLst>
                  <a:outerShdw blurRad="38100" dist="38100" dir="2700000" algn="tl">
                    <a:srgbClr val="C0C0C0"/>
                  </a:outerShdw>
                </a:effectLst>
              </a:rPr>
              <a:t>O amor que é inspirado pelo amor que temos em Jesus verá em cada alma, rica ou pobre, um valor que não pode ser medido pela estimativa humana. O mundo desaparece na insignificância em comparação com o valor de uma alma. O amor que Deus revelou pelo homem está além de qualquer computação humana.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73D1FBB-C696-4FED-A522-1F26B9935C50}"/>
              </a:ext>
            </a:extLst>
          </p:cNvPr>
          <p:cNvSpPr>
            <a:spLocks noGrp="1"/>
          </p:cNvSpPr>
          <p:nvPr>
            <p:ph type="sldNum" sz="quarter" idx="11"/>
          </p:nvPr>
        </p:nvSpPr>
        <p:spPr/>
        <p:txBody>
          <a:bodyPr/>
          <a:lstStyle/>
          <a:p>
            <a:fld id="{FD2A4661-AD84-492B-BD5E-C791C1642476}" type="slidenum">
              <a:rPr lang="pt-BR" altLang="pt-BR"/>
              <a:pPr/>
              <a:t>16</a:t>
            </a:fld>
            <a:endParaRPr lang="pt-BR" altLang="pt-BR"/>
          </a:p>
        </p:txBody>
      </p:sp>
      <p:sp>
        <p:nvSpPr>
          <p:cNvPr id="37890" name="Rectangle 2">
            <a:extLst>
              <a:ext uri="{FF2B5EF4-FFF2-40B4-BE49-F238E27FC236}">
                <a16:creationId xmlns:a16="http://schemas.microsoft.com/office/drawing/2014/main" id="{D02D5110-340E-4A63-B62E-2E1F9CB56AEF}"/>
              </a:ext>
            </a:extLst>
          </p:cNvPr>
          <p:cNvSpPr>
            <a:spLocks noGrp="1" noChangeArrowheads="1"/>
          </p:cNvSpPr>
          <p:nvPr>
            <p:ph type="body" idx="1"/>
          </p:nvPr>
        </p:nvSpPr>
        <p:spPr>
          <a:xfrm>
            <a:off x="179388" y="763588"/>
            <a:ext cx="8686800" cy="5545137"/>
          </a:xfrm>
        </p:spPr>
        <p:txBody>
          <a:bodyPr/>
          <a:lstStyle/>
          <a:p>
            <a:r>
              <a:rPr lang="pt-BR" altLang="pt-BR" sz="4400" b="1">
                <a:effectLst>
                  <a:outerShdw blurRad="38100" dist="38100" dir="2700000" algn="tl">
                    <a:srgbClr val="C0C0C0"/>
                  </a:outerShdw>
                </a:effectLst>
              </a:rPr>
              <a:t>É infinito. E o instrumento humano, que participa da natureza divina, amará como Cristo amou, trabalhará como Ele trabalhou. Haverá uma natural compaixão e simpatia que não falhará nem se desencorajará.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321D2CE-AD4D-4BE7-89DA-00498048E1F6}"/>
              </a:ext>
            </a:extLst>
          </p:cNvPr>
          <p:cNvSpPr>
            <a:spLocks noGrp="1"/>
          </p:cNvSpPr>
          <p:nvPr>
            <p:ph type="sldNum" sz="quarter" idx="11"/>
          </p:nvPr>
        </p:nvSpPr>
        <p:spPr/>
        <p:txBody>
          <a:bodyPr/>
          <a:lstStyle/>
          <a:p>
            <a:fld id="{01EDAFA6-1592-4BEE-A079-EA72DC4838D4}" type="slidenum">
              <a:rPr lang="pt-BR" altLang="pt-BR"/>
              <a:pPr/>
              <a:t>17</a:t>
            </a:fld>
            <a:endParaRPr lang="pt-BR" altLang="pt-BR"/>
          </a:p>
        </p:txBody>
      </p:sp>
      <p:sp>
        <p:nvSpPr>
          <p:cNvPr id="36866" name="Rectangle 2">
            <a:extLst>
              <a:ext uri="{FF2B5EF4-FFF2-40B4-BE49-F238E27FC236}">
                <a16:creationId xmlns:a16="http://schemas.microsoft.com/office/drawing/2014/main" id="{413F0106-A245-43FB-B7C6-A80A9EEE60E9}"/>
              </a:ext>
            </a:extLst>
          </p:cNvPr>
          <p:cNvSpPr>
            <a:spLocks noGrp="1" noChangeArrowheads="1"/>
          </p:cNvSpPr>
          <p:nvPr>
            <p:ph type="body" idx="1"/>
          </p:nvPr>
        </p:nvSpPr>
        <p:spPr>
          <a:xfrm>
            <a:off x="-36513" y="404813"/>
            <a:ext cx="9144001" cy="6048375"/>
          </a:xfrm>
        </p:spPr>
        <p:txBody>
          <a:bodyPr/>
          <a:lstStyle/>
          <a:p>
            <a:r>
              <a:rPr lang="pt-BR" altLang="pt-BR" sz="4400" b="1">
                <a:effectLst>
                  <a:outerShdw blurRad="38100" dist="38100" dir="2700000" algn="tl">
                    <a:srgbClr val="C0C0C0"/>
                  </a:outerShdw>
                </a:effectLst>
              </a:rPr>
              <a:t>Este é o espírito que deve ser animado a prevalecer em cada coração e a ser revelado em cada vida. Este amor só pode existir e ser conservado santo, refinado, puro e elevado mediante o amor na alma por Jesus Cristo, nutrido pela diária comunhão com Deus.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6DBC409-DCE8-4EEE-905D-D59E478B5CA3}"/>
              </a:ext>
            </a:extLst>
          </p:cNvPr>
          <p:cNvSpPr>
            <a:spLocks noGrp="1"/>
          </p:cNvSpPr>
          <p:nvPr>
            <p:ph type="sldNum" sz="quarter" idx="11"/>
          </p:nvPr>
        </p:nvSpPr>
        <p:spPr/>
        <p:txBody>
          <a:bodyPr/>
          <a:lstStyle/>
          <a:p>
            <a:fld id="{C80F5EED-5D29-4BDA-8BB5-3A4FA71D6CE3}" type="slidenum">
              <a:rPr lang="pt-BR" altLang="pt-BR"/>
              <a:pPr/>
              <a:t>18</a:t>
            </a:fld>
            <a:endParaRPr lang="pt-BR" altLang="pt-BR"/>
          </a:p>
        </p:txBody>
      </p:sp>
      <p:sp>
        <p:nvSpPr>
          <p:cNvPr id="43010" name="Rectangle 2">
            <a:extLst>
              <a:ext uri="{FF2B5EF4-FFF2-40B4-BE49-F238E27FC236}">
                <a16:creationId xmlns:a16="http://schemas.microsoft.com/office/drawing/2014/main" id="{A4F429DE-BC7A-4EDA-A536-012F30048844}"/>
              </a:ext>
            </a:extLst>
          </p:cNvPr>
          <p:cNvSpPr>
            <a:spLocks noGrp="1" noChangeArrowheads="1"/>
          </p:cNvSpPr>
          <p:nvPr>
            <p:ph type="body" idx="1"/>
          </p:nvPr>
        </p:nvSpPr>
        <p:spPr>
          <a:xfrm>
            <a:off x="-36513" y="549275"/>
            <a:ext cx="9144001" cy="6048375"/>
          </a:xfrm>
        </p:spPr>
        <p:txBody>
          <a:bodyPr/>
          <a:lstStyle/>
          <a:p>
            <a:r>
              <a:rPr lang="pt-BR" altLang="pt-BR" sz="5400" b="1">
                <a:effectLst>
                  <a:outerShdw blurRad="38100" dist="38100" dir="2700000" algn="tl">
                    <a:srgbClr val="C0C0C0"/>
                  </a:outerShdw>
                </a:effectLst>
              </a:rPr>
              <a:t>Toda esta frieza da parte dos cristãos é uma negação da fé. Mas este espírito se derreterá diante dos brilhantes raios do amor de Cristo no seguidor de Cristo.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EE0C6B42-3EBC-4287-9B41-A891F3ABEEFE}"/>
              </a:ext>
            </a:extLst>
          </p:cNvPr>
          <p:cNvSpPr>
            <a:spLocks noGrp="1"/>
          </p:cNvSpPr>
          <p:nvPr>
            <p:ph type="sldNum" sz="quarter" idx="11"/>
          </p:nvPr>
        </p:nvSpPr>
        <p:spPr/>
        <p:txBody>
          <a:bodyPr/>
          <a:lstStyle/>
          <a:p>
            <a:fld id="{F234C45E-2120-49C7-ABBC-08C7B2512F8F}" type="slidenum">
              <a:rPr lang="pt-BR" altLang="pt-BR"/>
              <a:pPr/>
              <a:t>19</a:t>
            </a:fld>
            <a:endParaRPr lang="pt-BR" altLang="pt-BR"/>
          </a:p>
        </p:txBody>
      </p:sp>
      <p:sp>
        <p:nvSpPr>
          <p:cNvPr id="12290" name="Rectangle 2">
            <a:extLst>
              <a:ext uri="{FF2B5EF4-FFF2-40B4-BE49-F238E27FC236}">
                <a16:creationId xmlns:a16="http://schemas.microsoft.com/office/drawing/2014/main" id="{EE0FE64A-1EA0-43B7-BBFA-2AF85B8EC97B}"/>
              </a:ext>
            </a:extLst>
          </p:cNvPr>
          <p:cNvSpPr>
            <a:spLocks noGrp="1" noChangeArrowheads="1"/>
          </p:cNvSpPr>
          <p:nvPr>
            <p:ph type="body" idx="1"/>
          </p:nvPr>
        </p:nvSpPr>
        <p:spPr>
          <a:xfrm>
            <a:off x="395288" y="1981200"/>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4. Como a oração pode nos ajudar a amar mais aos outros? 81.3</a:t>
            </a:r>
          </a:p>
        </p:txBody>
      </p:sp>
      <p:pic>
        <p:nvPicPr>
          <p:cNvPr id="12291" name="Picture 3" descr="mg">
            <a:extLst>
              <a:ext uri="{FF2B5EF4-FFF2-40B4-BE49-F238E27FC236}">
                <a16:creationId xmlns:a16="http://schemas.microsoft.com/office/drawing/2014/main" id="{CAF6DE21-98B6-44B7-B2F9-9D84878A5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15888"/>
            <a:ext cx="1328738" cy="99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E62155C-960A-4B96-8A5B-CDE02854E327}"/>
              </a:ext>
            </a:extLst>
          </p:cNvPr>
          <p:cNvSpPr>
            <a:spLocks noGrp="1" noChangeArrowheads="1"/>
          </p:cNvSpPr>
          <p:nvPr>
            <p:ph type="ctrTitle"/>
          </p:nvPr>
        </p:nvSpPr>
        <p:spPr/>
        <p:txBody>
          <a:bodyPr/>
          <a:lstStyle/>
          <a:p>
            <a:pPr algn="ctr"/>
            <a:r>
              <a:rPr lang="pt-BR" altLang="pt-BR" sz="7400" b="1">
                <a:effectLst>
                  <a:outerShdw blurRad="38100" dist="38100" dir="2700000" algn="tl">
                    <a:srgbClr val="C0C0C0"/>
                  </a:outerShdw>
                </a:effectLst>
                <a:latin typeface="Arial Rounded MT Bold" panose="020F0704030504030204" pitchFamily="34" charset="0"/>
              </a:rPr>
              <a:t>JOÃO 13.34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51BCBF5-A62F-41BA-BECD-74F16845D015}"/>
              </a:ext>
            </a:extLst>
          </p:cNvPr>
          <p:cNvSpPr>
            <a:spLocks noGrp="1"/>
          </p:cNvSpPr>
          <p:nvPr>
            <p:ph type="sldNum" sz="quarter" idx="11"/>
          </p:nvPr>
        </p:nvSpPr>
        <p:spPr/>
        <p:txBody>
          <a:bodyPr/>
          <a:lstStyle/>
          <a:p>
            <a:fld id="{E9793B7F-B099-45DB-ABF2-2628ADBC460A}" type="slidenum">
              <a:rPr lang="pt-BR" altLang="pt-BR"/>
              <a:pPr/>
              <a:t>20</a:t>
            </a:fld>
            <a:endParaRPr lang="pt-BR" altLang="pt-BR"/>
          </a:p>
        </p:txBody>
      </p:sp>
      <p:sp>
        <p:nvSpPr>
          <p:cNvPr id="13314" name="Rectangle 2">
            <a:extLst>
              <a:ext uri="{FF2B5EF4-FFF2-40B4-BE49-F238E27FC236}">
                <a16:creationId xmlns:a16="http://schemas.microsoft.com/office/drawing/2014/main" id="{BD7EA671-7BF8-4955-AEB6-94D158F1C568}"/>
              </a:ext>
            </a:extLst>
          </p:cNvPr>
          <p:cNvSpPr>
            <a:spLocks noGrp="1" noChangeArrowheads="1"/>
          </p:cNvSpPr>
          <p:nvPr>
            <p:ph type="body" idx="1"/>
          </p:nvPr>
        </p:nvSpPr>
        <p:spPr>
          <a:xfrm>
            <a:off x="34925" y="44450"/>
            <a:ext cx="8964613" cy="6813550"/>
          </a:xfrm>
        </p:spPr>
        <p:txBody>
          <a:bodyPr/>
          <a:lstStyle/>
          <a:p>
            <a:r>
              <a:rPr lang="pt-BR" altLang="pt-BR" sz="4800" b="1">
                <a:effectLst>
                  <a:outerShdw blurRad="38100" dist="38100" dir="2700000" algn="tl">
                    <a:srgbClr val="C0C0C0"/>
                  </a:outerShdw>
                </a:effectLst>
              </a:rPr>
              <a:t>É fora de dúvida que se crermos em Cristo e fizermos Sua vontade, não nos exaltando a nós mesmos, mas andando em humildade de espírito, o Senhor estará conosco. ... Orai para que Ele vos dê um coração de carne,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DE8CCA0-EDF8-4742-A57A-8E70D1ED1850}"/>
              </a:ext>
            </a:extLst>
          </p:cNvPr>
          <p:cNvSpPr>
            <a:spLocks noGrp="1"/>
          </p:cNvSpPr>
          <p:nvPr>
            <p:ph type="sldNum" sz="quarter" idx="11"/>
          </p:nvPr>
        </p:nvSpPr>
        <p:spPr/>
        <p:txBody>
          <a:bodyPr/>
          <a:lstStyle/>
          <a:p>
            <a:fld id="{AD6A7502-36F2-491B-AB71-92568CECF892}" type="slidenum">
              <a:rPr lang="pt-BR" altLang="pt-BR"/>
              <a:pPr/>
              <a:t>21</a:t>
            </a:fld>
            <a:endParaRPr lang="pt-BR" altLang="pt-BR"/>
          </a:p>
        </p:txBody>
      </p:sp>
      <p:sp>
        <p:nvSpPr>
          <p:cNvPr id="44034" name="Rectangle 2">
            <a:extLst>
              <a:ext uri="{FF2B5EF4-FFF2-40B4-BE49-F238E27FC236}">
                <a16:creationId xmlns:a16="http://schemas.microsoft.com/office/drawing/2014/main" id="{15B077C0-08EA-40CA-98CF-6F4815F43A1D}"/>
              </a:ext>
            </a:extLst>
          </p:cNvPr>
          <p:cNvSpPr>
            <a:spLocks noGrp="1" noChangeArrowheads="1"/>
          </p:cNvSpPr>
          <p:nvPr>
            <p:ph type="body" idx="1"/>
          </p:nvPr>
        </p:nvSpPr>
        <p:spPr>
          <a:xfrm>
            <a:off x="34925" y="404813"/>
            <a:ext cx="8964613" cy="5976937"/>
          </a:xfrm>
        </p:spPr>
        <p:txBody>
          <a:bodyPr/>
          <a:lstStyle/>
          <a:p>
            <a:r>
              <a:rPr lang="pt-BR" altLang="pt-BR" sz="4800" b="1">
                <a:effectLst>
                  <a:outerShdw blurRad="38100" dist="38100" dir="2700000" algn="tl">
                    <a:srgbClr val="C0C0C0"/>
                  </a:outerShdw>
                </a:effectLst>
              </a:rPr>
              <a:t>... um coração que sinta as tristezas dos outros, que possa ser tocado com os ais humanos. Orai para que Ele vos dê um coração que vos não permita fazer ouvidos moucos para com as viúvas e os órfãos.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AA8D322-45D0-4BBD-814A-904E500557A5}"/>
              </a:ext>
            </a:extLst>
          </p:cNvPr>
          <p:cNvSpPr>
            <a:spLocks noGrp="1"/>
          </p:cNvSpPr>
          <p:nvPr>
            <p:ph type="sldNum" sz="quarter" idx="11"/>
          </p:nvPr>
        </p:nvSpPr>
        <p:spPr/>
        <p:txBody>
          <a:bodyPr/>
          <a:lstStyle/>
          <a:p>
            <a:fld id="{8EEC4673-4E66-4ABB-B589-6FA0A29C6A57}" type="slidenum">
              <a:rPr lang="pt-BR" altLang="pt-BR"/>
              <a:pPr/>
              <a:t>22</a:t>
            </a:fld>
            <a:endParaRPr lang="pt-BR" altLang="pt-BR"/>
          </a:p>
        </p:txBody>
      </p:sp>
      <p:sp>
        <p:nvSpPr>
          <p:cNvPr id="38914" name="Rectangle 2">
            <a:extLst>
              <a:ext uri="{FF2B5EF4-FFF2-40B4-BE49-F238E27FC236}">
                <a16:creationId xmlns:a16="http://schemas.microsoft.com/office/drawing/2014/main" id="{D390807C-AA62-4F65-84F9-59546D20DCDD}"/>
              </a:ext>
            </a:extLst>
          </p:cNvPr>
          <p:cNvSpPr>
            <a:spLocks noGrp="1" noChangeArrowheads="1"/>
          </p:cNvSpPr>
          <p:nvPr>
            <p:ph type="body" idx="1"/>
          </p:nvPr>
        </p:nvSpPr>
        <p:spPr>
          <a:xfrm>
            <a:off x="179388" y="404813"/>
            <a:ext cx="8686800" cy="6381750"/>
          </a:xfrm>
        </p:spPr>
        <p:txBody>
          <a:bodyPr/>
          <a:lstStyle/>
          <a:p>
            <a:r>
              <a:rPr lang="pt-BR" altLang="pt-BR" sz="4000" b="1">
                <a:effectLst>
                  <a:outerShdw blurRad="38100" dist="38100" dir="2700000" algn="tl">
                    <a:srgbClr val="C0C0C0"/>
                  </a:outerShdw>
                </a:effectLst>
              </a:rPr>
              <a:t>Orai para que tenhais sentimentos de misericórdia para com os pobres, os enfermos e os opressos. Orai para que possais amar a justiça e odiar o roubo, não fazendo diferenças na concessão dos vossos favores, a não ser a consideração dos casos dos necessitados e desafortunados.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E6AA2B0-3C4D-4E2D-A68D-688CD21AB478}"/>
              </a:ext>
            </a:extLst>
          </p:cNvPr>
          <p:cNvSpPr>
            <a:spLocks noGrp="1"/>
          </p:cNvSpPr>
          <p:nvPr>
            <p:ph type="sldNum" sz="quarter" idx="11"/>
          </p:nvPr>
        </p:nvSpPr>
        <p:spPr/>
        <p:txBody>
          <a:bodyPr/>
          <a:lstStyle/>
          <a:p>
            <a:fld id="{0E8D1E20-4798-4551-A206-DE7C9A17B678}" type="slidenum">
              <a:rPr lang="pt-BR" altLang="pt-BR"/>
              <a:pPr/>
              <a:t>23</a:t>
            </a:fld>
            <a:endParaRPr lang="pt-BR" altLang="pt-BR"/>
          </a:p>
        </p:txBody>
      </p:sp>
      <p:sp>
        <p:nvSpPr>
          <p:cNvPr id="14338" name="Rectangle 2">
            <a:extLst>
              <a:ext uri="{FF2B5EF4-FFF2-40B4-BE49-F238E27FC236}">
                <a16:creationId xmlns:a16="http://schemas.microsoft.com/office/drawing/2014/main" id="{1D9BDC5E-7E94-4B45-A2F6-652FF8D89293}"/>
              </a:ext>
            </a:extLst>
          </p:cNvPr>
          <p:cNvSpPr>
            <a:spLocks noGrp="1" noChangeArrowheads="1"/>
          </p:cNvSpPr>
          <p:nvPr>
            <p:ph type="body" idx="1"/>
          </p:nvPr>
        </p:nvSpPr>
        <p:spPr>
          <a:xfrm>
            <a:off x="395288" y="836613"/>
            <a:ext cx="8229600" cy="5472112"/>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5. O que a reprovação pode fazer com aquele que ainda não conhece a Jesus? 82.4</a:t>
            </a:r>
          </a:p>
        </p:txBody>
      </p:sp>
      <p:pic>
        <p:nvPicPr>
          <p:cNvPr id="14339" name="Picture 3" descr="mg">
            <a:extLst>
              <a:ext uri="{FF2B5EF4-FFF2-40B4-BE49-F238E27FC236}">
                <a16:creationId xmlns:a16="http://schemas.microsoft.com/office/drawing/2014/main" id="{D6840FAA-5C98-4720-ABCB-EBBAEFF52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15888"/>
            <a:ext cx="1328738" cy="99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703B64E-CB83-4CE3-9090-EDFE73ABD484}"/>
              </a:ext>
            </a:extLst>
          </p:cNvPr>
          <p:cNvSpPr>
            <a:spLocks noGrp="1"/>
          </p:cNvSpPr>
          <p:nvPr>
            <p:ph type="sldNum" sz="quarter" idx="11"/>
          </p:nvPr>
        </p:nvSpPr>
        <p:spPr/>
        <p:txBody>
          <a:bodyPr/>
          <a:lstStyle/>
          <a:p>
            <a:fld id="{A129B1DB-4457-4410-8E7D-5E34DAEACAFA}" type="slidenum">
              <a:rPr lang="pt-BR" altLang="pt-BR"/>
              <a:pPr/>
              <a:t>24</a:t>
            </a:fld>
            <a:endParaRPr lang="pt-BR" altLang="pt-BR"/>
          </a:p>
        </p:txBody>
      </p:sp>
      <p:sp>
        <p:nvSpPr>
          <p:cNvPr id="15362" name="Rectangle 2">
            <a:extLst>
              <a:ext uri="{FF2B5EF4-FFF2-40B4-BE49-F238E27FC236}">
                <a16:creationId xmlns:a16="http://schemas.microsoft.com/office/drawing/2014/main" id="{F1A46974-F87F-4EF3-B6DA-E55D41BD10EA}"/>
              </a:ext>
            </a:extLst>
          </p:cNvPr>
          <p:cNvSpPr>
            <a:spLocks noGrp="1" noChangeArrowheads="1"/>
          </p:cNvSpPr>
          <p:nvPr>
            <p:ph type="body" idx="1"/>
          </p:nvPr>
        </p:nvSpPr>
        <p:spPr>
          <a:xfrm>
            <a:off x="179388" y="476250"/>
            <a:ext cx="8820150" cy="6237288"/>
          </a:xfrm>
        </p:spPr>
        <p:txBody>
          <a:bodyPr/>
          <a:lstStyle/>
          <a:p>
            <a:r>
              <a:rPr lang="pt-BR" altLang="pt-BR" sz="4000" b="1">
                <a:effectLst>
                  <a:outerShdw blurRad="38100" dist="38100" dir="2700000" algn="tl">
                    <a:srgbClr val="C0C0C0"/>
                  </a:outerShdw>
                </a:effectLst>
              </a:rPr>
              <a:t>É sempre humilhante ver seus próprios erros apontados. Ninguém deveria tornar a prova mais amarga por desnecessárias censuras. Ninguém já foi conquistado por meio de repreensão; mas muitos têm sido assim alienados, sendo levados a endurecer o coração contra as convicções.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B3A86F7-5811-4C95-9DE0-D51C11925AD9}"/>
              </a:ext>
            </a:extLst>
          </p:cNvPr>
          <p:cNvSpPr>
            <a:spLocks noGrp="1"/>
          </p:cNvSpPr>
          <p:nvPr>
            <p:ph type="sldNum" sz="quarter" idx="11"/>
          </p:nvPr>
        </p:nvSpPr>
        <p:spPr/>
        <p:txBody>
          <a:bodyPr/>
          <a:lstStyle/>
          <a:p>
            <a:fld id="{8329B1D0-4BE2-4A0B-81B9-D2CE338B1D5E}" type="slidenum">
              <a:rPr lang="pt-BR" altLang="pt-BR"/>
              <a:pPr/>
              <a:t>25</a:t>
            </a:fld>
            <a:endParaRPr lang="pt-BR" altLang="pt-BR"/>
          </a:p>
        </p:txBody>
      </p:sp>
      <p:sp>
        <p:nvSpPr>
          <p:cNvPr id="39938" name="Rectangle 2">
            <a:extLst>
              <a:ext uri="{FF2B5EF4-FFF2-40B4-BE49-F238E27FC236}">
                <a16:creationId xmlns:a16="http://schemas.microsoft.com/office/drawing/2014/main" id="{998C63C6-9F53-40D4-A751-B96E616DFD74}"/>
              </a:ext>
            </a:extLst>
          </p:cNvPr>
          <p:cNvSpPr>
            <a:spLocks noGrp="1" noChangeArrowheads="1"/>
          </p:cNvSpPr>
          <p:nvPr>
            <p:ph type="body" idx="1"/>
          </p:nvPr>
        </p:nvSpPr>
        <p:spPr>
          <a:xfrm>
            <a:off x="446088" y="1628775"/>
            <a:ext cx="8229600" cy="3886200"/>
          </a:xfrm>
        </p:spPr>
        <p:txBody>
          <a:bodyPr/>
          <a:lstStyle/>
          <a:p>
            <a:r>
              <a:rPr lang="pt-BR" altLang="pt-BR" sz="4800" b="1">
                <a:effectLst>
                  <a:outerShdw blurRad="38100" dist="38100" dir="2700000" algn="tl">
                    <a:srgbClr val="C0C0C0"/>
                  </a:outerShdw>
                </a:effectLst>
              </a:rPr>
              <a:t>Um espírito brando, uma maneira suave e cativante, pode salvar o desviado, e encobrir uma multidão de pecados.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0B5E167-F60C-49C4-9779-B59D09A79E5D}"/>
              </a:ext>
            </a:extLst>
          </p:cNvPr>
          <p:cNvSpPr>
            <a:spLocks noGrp="1"/>
          </p:cNvSpPr>
          <p:nvPr>
            <p:ph type="sldNum" sz="quarter" idx="11"/>
          </p:nvPr>
        </p:nvSpPr>
        <p:spPr/>
        <p:txBody>
          <a:bodyPr/>
          <a:lstStyle/>
          <a:p>
            <a:fld id="{4E6C7303-6117-48B7-9871-CEDF9AB99C15}" type="slidenum">
              <a:rPr lang="pt-BR" altLang="pt-BR"/>
              <a:pPr/>
              <a:t>26</a:t>
            </a:fld>
            <a:endParaRPr lang="pt-BR" altLang="pt-BR"/>
          </a:p>
        </p:txBody>
      </p:sp>
      <p:sp>
        <p:nvSpPr>
          <p:cNvPr id="16386" name="Rectangle 2">
            <a:extLst>
              <a:ext uri="{FF2B5EF4-FFF2-40B4-BE49-F238E27FC236}">
                <a16:creationId xmlns:a16="http://schemas.microsoft.com/office/drawing/2014/main" id="{8BB272BB-D866-422F-AB31-83A903248A7F}"/>
              </a:ext>
            </a:extLst>
          </p:cNvPr>
          <p:cNvSpPr>
            <a:spLocks noGrp="1" noChangeArrowheads="1"/>
          </p:cNvSpPr>
          <p:nvPr>
            <p:ph type="body" idx="1"/>
          </p:nvPr>
        </p:nvSpPr>
        <p:spPr>
          <a:xfrm>
            <a:off x="395288" y="1125538"/>
            <a:ext cx="8229600" cy="4741862"/>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6. O que é mais importante: simpatia ou caridade? 83.2 84.1</a:t>
            </a:r>
          </a:p>
        </p:txBody>
      </p:sp>
      <p:pic>
        <p:nvPicPr>
          <p:cNvPr id="16387" name="Picture 3" descr="mg">
            <a:extLst>
              <a:ext uri="{FF2B5EF4-FFF2-40B4-BE49-F238E27FC236}">
                <a16:creationId xmlns:a16="http://schemas.microsoft.com/office/drawing/2014/main" id="{9B1630F3-B49F-4CDC-A514-0DD85378D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15888"/>
            <a:ext cx="1328738" cy="99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DD6CC5F-CA40-434E-9BC7-E6A352A7CA5E}"/>
              </a:ext>
            </a:extLst>
          </p:cNvPr>
          <p:cNvSpPr>
            <a:spLocks noGrp="1"/>
          </p:cNvSpPr>
          <p:nvPr>
            <p:ph type="sldNum" sz="quarter" idx="11"/>
          </p:nvPr>
        </p:nvSpPr>
        <p:spPr/>
        <p:txBody>
          <a:bodyPr/>
          <a:lstStyle/>
          <a:p>
            <a:fld id="{D0071271-8276-4626-9EB0-19336FD1B60B}" type="slidenum">
              <a:rPr lang="pt-BR" altLang="pt-BR"/>
              <a:pPr/>
              <a:t>27</a:t>
            </a:fld>
            <a:endParaRPr lang="pt-BR" altLang="pt-BR"/>
          </a:p>
        </p:txBody>
      </p:sp>
      <p:sp>
        <p:nvSpPr>
          <p:cNvPr id="17410" name="Rectangle 2">
            <a:extLst>
              <a:ext uri="{FF2B5EF4-FFF2-40B4-BE49-F238E27FC236}">
                <a16:creationId xmlns:a16="http://schemas.microsoft.com/office/drawing/2014/main" id="{66C5DCFF-D870-4674-8D9C-A45C6E7FD98C}"/>
              </a:ext>
            </a:extLst>
          </p:cNvPr>
          <p:cNvSpPr>
            <a:spLocks noGrp="1" noChangeArrowheads="1"/>
          </p:cNvSpPr>
          <p:nvPr>
            <p:ph type="body" idx="1"/>
          </p:nvPr>
        </p:nvSpPr>
        <p:spPr>
          <a:xfrm>
            <a:off x="250825" y="620713"/>
            <a:ext cx="8686800" cy="6092825"/>
          </a:xfrm>
        </p:spPr>
        <p:txBody>
          <a:bodyPr/>
          <a:lstStyle/>
          <a:p>
            <a:r>
              <a:rPr lang="pt-BR" altLang="pt-BR" sz="5400" b="1">
                <a:effectLst>
                  <a:outerShdw blurRad="38100" dist="38100" dir="2700000" algn="tl">
                    <a:srgbClr val="C0C0C0"/>
                  </a:outerShdw>
                </a:effectLst>
              </a:rPr>
              <a:t>Tem-me sido mostrado que entre os que aceitam a verdade presente há muitos cujas disposições e caráter necessitam de conversão.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BA66696-DBDB-4F6B-AF66-9A94A1C9D51F}"/>
              </a:ext>
            </a:extLst>
          </p:cNvPr>
          <p:cNvSpPr>
            <a:spLocks noGrp="1"/>
          </p:cNvSpPr>
          <p:nvPr>
            <p:ph type="sldNum" sz="quarter" idx="11"/>
          </p:nvPr>
        </p:nvSpPr>
        <p:spPr/>
        <p:txBody>
          <a:bodyPr/>
          <a:lstStyle/>
          <a:p>
            <a:fld id="{CE95F1F6-957D-4B0C-8B50-61B24E4DE4FA}" type="slidenum">
              <a:rPr lang="pt-BR" altLang="pt-BR"/>
              <a:pPr/>
              <a:t>28</a:t>
            </a:fld>
            <a:endParaRPr lang="pt-BR" altLang="pt-BR"/>
          </a:p>
        </p:txBody>
      </p:sp>
      <p:sp>
        <p:nvSpPr>
          <p:cNvPr id="40962" name="Rectangle 2">
            <a:extLst>
              <a:ext uri="{FF2B5EF4-FFF2-40B4-BE49-F238E27FC236}">
                <a16:creationId xmlns:a16="http://schemas.microsoft.com/office/drawing/2014/main" id="{35F37330-2744-43E5-85D7-DCE3FD7C0ACF}"/>
              </a:ext>
            </a:extLst>
          </p:cNvPr>
          <p:cNvSpPr>
            <a:spLocks noGrp="1" noChangeArrowheads="1"/>
          </p:cNvSpPr>
          <p:nvPr>
            <p:ph type="body" idx="1"/>
          </p:nvPr>
        </p:nvSpPr>
        <p:spPr>
          <a:xfrm>
            <a:off x="250825" y="476250"/>
            <a:ext cx="8686800" cy="6092825"/>
          </a:xfrm>
        </p:spPr>
        <p:txBody>
          <a:bodyPr/>
          <a:lstStyle/>
          <a:p>
            <a:r>
              <a:rPr lang="pt-BR" altLang="pt-BR" sz="4000" b="1">
                <a:effectLst>
                  <a:outerShdw blurRad="38100" dist="38100" dir="2700000" algn="tl">
                    <a:srgbClr val="C0C0C0"/>
                  </a:outerShdw>
                </a:effectLst>
              </a:rPr>
              <a:t>Todos os que se declaram cristãos devem examinar-se a si mesmos, a fim de verificar se são tão bondosos e considerados para com seus semelhantes quanto desejam que seus semelhantes os considerem. Quando isto for feito haverá uma exibição segundo a semelhança divina.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9E15F9AC-8C92-414B-A234-2414E6635EC2}"/>
              </a:ext>
            </a:extLst>
          </p:cNvPr>
          <p:cNvSpPr>
            <a:spLocks noGrp="1"/>
          </p:cNvSpPr>
          <p:nvPr>
            <p:ph type="sldNum" sz="quarter" idx="11"/>
          </p:nvPr>
        </p:nvSpPr>
        <p:spPr/>
        <p:txBody>
          <a:bodyPr/>
          <a:lstStyle/>
          <a:p>
            <a:fld id="{A3D6F0AE-A9F5-420F-BB71-8BA6A8E9A9E8}" type="slidenum">
              <a:rPr lang="pt-BR" altLang="pt-BR"/>
              <a:pPr/>
              <a:t>29</a:t>
            </a:fld>
            <a:endParaRPr lang="pt-BR" altLang="pt-BR"/>
          </a:p>
        </p:txBody>
      </p:sp>
      <p:sp>
        <p:nvSpPr>
          <p:cNvPr id="18434" name="Rectangle 2">
            <a:extLst>
              <a:ext uri="{FF2B5EF4-FFF2-40B4-BE49-F238E27FC236}">
                <a16:creationId xmlns:a16="http://schemas.microsoft.com/office/drawing/2014/main" id="{ACB98110-37A2-42E5-B0A5-E676FA442F42}"/>
              </a:ext>
            </a:extLst>
          </p:cNvPr>
          <p:cNvSpPr>
            <a:spLocks noGrp="1" noChangeArrowheads="1"/>
          </p:cNvSpPr>
          <p:nvPr>
            <p:ph type="body" idx="1"/>
          </p:nvPr>
        </p:nvSpPr>
        <p:spPr>
          <a:xfrm>
            <a:off x="395288" y="836613"/>
            <a:ext cx="8229600" cy="5545137"/>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7. Quais são          as 4 características fundamentais para um evangelismo bem-sucedido? 84.3</a:t>
            </a:r>
          </a:p>
        </p:txBody>
      </p:sp>
      <p:pic>
        <p:nvPicPr>
          <p:cNvPr id="18435" name="Picture 3" descr="mg">
            <a:extLst>
              <a:ext uri="{FF2B5EF4-FFF2-40B4-BE49-F238E27FC236}">
                <a16:creationId xmlns:a16="http://schemas.microsoft.com/office/drawing/2014/main" id="{7433D57A-9709-4429-8CC6-301AC75CC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15888"/>
            <a:ext cx="1328738" cy="99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49DE77B-9978-4081-A015-F71A8254E110}"/>
              </a:ext>
            </a:extLst>
          </p:cNvPr>
          <p:cNvSpPr>
            <a:spLocks noGrp="1" noChangeArrowheads="1"/>
          </p:cNvSpPr>
          <p:nvPr>
            <p:ph type="ctrTitle"/>
          </p:nvPr>
        </p:nvSpPr>
        <p:spPr>
          <a:xfrm>
            <a:off x="0" y="0"/>
            <a:ext cx="9144000" cy="6858000"/>
          </a:xfrm>
          <a:solidFill>
            <a:schemeClr val="folHlink"/>
          </a:solidFill>
        </p:spPr>
        <p:txBody>
          <a:bodyPr/>
          <a:lstStyle/>
          <a:p>
            <a:pPr algn="ctr"/>
            <a:r>
              <a:rPr lang="pt-BR" altLang="pt-BR" sz="4800" b="1">
                <a:effectLst>
                  <a:outerShdw blurRad="38100" dist="38100" dir="2700000" algn="tl">
                    <a:srgbClr val="000000"/>
                  </a:outerShdw>
                </a:effectLst>
                <a:latin typeface="Arial Black" panose="020B0A04020102020204" pitchFamily="34" charset="0"/>
              </a:rPr>
              <a:t>Aqueles que se empenham em trabalho desinteressado por outros encontrarão grandes oportunidades para testemunharem de sua fé e receberem ainda maiores bençãos dos Céus.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04A668C-E8F4-4115-886B-E519F2401C30}"/>
              </a:ext>
            </a:extLst>
          </p:cNvPr>
          <p:cNvSpPr>
            <a:spLocks noGrp="1"/>
          </p:cNvSpPr>
          <p:nvPr>
            <p:ph type="sldNum" sz="quarter" idx="11"/>
          </p:nvPr>
        </p:nvSpPr>
        <p:spPr/>
        <p:txBody>
          <a:bodyPr/>
          <a:lstStyle/>
          <a:p>
            <a:fld id="{E53C2099-96D8-44C9-8367-533E879AB7DC}" type="slidenum">
              <a:rPr lang="pt-BR" altLang="pt-BR"/>
              <a:pPr/>
              <a:t>30</a:t>
            </a:fld>
            <a:endParaRPr lang="pt-BR" altLang="pt-BR"/>
          </a:p>
        </p:txBody>
      </p:sp>
      <p:sp>
        <p:nvSpPr>
          <p:cNvPr id="19458" name="Rectangle 2">
            <a:extLst>
              <a:ext uri="{FF2B5EF4-FFF2-40B4-BE49-F238E27FC236}">
                <a16:creationId xmlns:a16="http://schemas.microsoft.com/office/drawing/2014/main" id="{9BE65A14-3F78-4C76-807E-60F07A5C6A91}"/>
              </a:ext>
            </a:extLst>
          </p:cNvPr>
          <p:cNvSpPr>
            <a:spLocks noGrp="1" noChangeArrowheads="1"/>
          </p:cNvSpPr>
          <p:nvPr>
            <p:ph type="body" idx="1"/>
          </p:nvPr>
        </p:nvSpPr>
        <p:spPr>
          <a:xfrm>
            <a:off x="457200" y="620713"/>
            <a:ext cx="8229600" cy="5832475"/>
          </a:xfrm>
        </p:spPr>
        <p:txBody>
          <a:bodyPr/>
          <a:lstStyle/>
          <a:p>
            <a:r>
              <a:rPr lang="pt-BR" altLang="pt-BR" sz="4800" b="1">
                <a:effectLst>
                  <a:outerShdw blurRad="38100" dist="38100" dir="2700000" algn="tl">
                    <a:srgbClr val="C0C0C0"/>
                  </a:outerShdw>
                </a:effectLst>
              </a:rPr>
              <a:t>Se nos humilhássemos perante Deus, e fôssemos bondosos e corteses e compassivos e piedosos, haveria uma centena de conversões à verdade onde agora há apenas uma.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624AE68-92BD-414B-8238-6AC79D036A53}"/>
              </a:ext>
            </a:extLst>
          </p:cNvPr>
          <p:cNvSpPr>
            <a:spLocks noGrp="1"/>
          </p:cNvSpPr>
          <p:nvPr>
            <p:ph type="sldNum" sz="quarter" idx="11"/>
          </p:nvPr>
        </p:nvSpPr>
        <p:spPr/>
        <p:txBody>
          <a:bodyPr/>
          <a:lstStyle/>
          <a:p>
            <a:fld id="{958E12D1-B25F-4A5F-825F-90C403452372}" type="slidenum">
              <a:rPr lang="pt-BR" altLang="pt-BR"/>
              <a:pPr/>
              <a:t>31</a:t>
            </a:fld>
            <a:endParaRPr lang="pt-BR" altLang="pt-BR"/>
          </a:p>
        </p:txBody>
      </p:sp>
      <p:sp>
        <p:nvSpPr>
          <p:cNvPr id="20482" name="Rectangle 2">
            <a:extLst>
              <a:ext uri="{FF2B5EF4-FFF2-40B4-BE49-F238E27FC236}">
                <a16:creationId xmlns:a16="http://schemas.microsoft.com/office/drawing/2014/main" id="{93E11B2E-6885-47AF-A2ED-BC2D8BE19B8D}"/>
              </a:ext>
            </a:extLst>
          </p:cNvPr>
          <p:cNvSpPr>
            <a:spLocks noGrp="1" noChangeArrowheads="1"/>
          </p:cNvSpPr>
          <p:nvPr>
            <p:ph type="body" idx="1"/>
          </p:nvPr>
        </p:nvSpPr>
        <p:spPr/>
        <p:txBody>
          <a:bodyPr/>
          <a:lstStyle/>
          <a:p>
            <a:pPr algn="ctr">
              <a:buFont typeface="Wingdings" panose="05000000000000000000" pitchFamily="2" charset="2"/>
              <a:buNone/>
            </a:pPr>
            <a:r>
              <a:rPr lang="pt-BR" altLang="pt-BR" sz="6000" b="1">
                <a:solidFill>
                  <a:schemeClr val="bg1"/>
                </a:solidFill>
                <a:effectLst>
                  <a:outerShdw blurRad="38100" dist="38100" dir="2700000" algn="tl">
                    <a:srgbClr val="000000"/>
                  </a:outerShdw>
                </a:effectLst>
                <a:latin typeface="Georgia" panose="02040502050405020303" pitchFamily="18" charset="0"/>
              </a:rPr>
              <a:t>Por trás de toda boa ação deve existir amor.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61CF206-E836-494D-BDCC-F49CED95553F}"/>
              </a:ext>
            </a:extLst>
          </p:cNvPr>
          <p:cNvSpPr>
            <a:spLocks noGrp="1"/>
          </p:cNvSpPr>
          <p:nvPr>
            <p:ph type="sldNum" sz="quarter" idx="11"/>
          </p:nvPr>
        </p:nvSpPr>
        <p:spPr/>
        <p:txBody>
          <a:bodyPr/>
          <a:lstStyle/>
          <a:p>
            <a:fld id="{FB63F867-E530-4F5C-B766-7DE37AEA2ABD}" type="slidenum">
              <a:rPr lang="pt-BR" altLang="pt-BR"/>
              <a:pPr/>
              <a:t>32</a:t>
            </a:fld>
            <a:endParaRPr lang="pt-BR" altLang="pt-BR"/>
          </a:p>
        </p:txBody>
      </p:sp>
      <p:sp>
        <p:nvSpPr>
          <p:cNvPr id="21506" name="Rectangle 2">
            <a:extLst>
              <a:ext uri="{FF2B5EF4-FFF2-40B4-BE49-F238E27FC236}">
                <a16:creationId xmlns:a16="http://schemas.microsoft.com/office/drawing/2014/main" id="{41895CA5-672E-421F-95E3-2C36E22F4961}"/>
              </a:ext>
            </a:extLst>
          </p:cNvPr>
          <p:cNvSpPr>
            <a:spLocks noGrp="1" noChangeArrowheads="1"/>
          </p:cNvSpPr>
          <p:nvPr>
            <p:ph type="body" idx="1"/>
          </p:nvPr>
        </p:nvSpPr>
        <p:spPr>
          <a:xfrm>
            <a:off x="-34925" y="458788"/>
            <a:ext cx="9144000" cy="6138862"/>
          </a:xfrm>
        </p:spPr>
        <p:txBody>
          <a:bodyPr/>
          <a:lstStyle/>
          <a:p>
            <a:pPr algn="ctr">
              <a:buFont typeface="Wingdings" panose="05000000000000000000" pitchFamily="2" charset="2"/>
              <a:buNone/>
            </a:pPr>
            <a:endParaRPr lang="pt-BR" altLang="pt-BR" sz="800" b="1">
              <a:solidFill>
                <a:schemeClr val="bg1"/>
              </a:solidFill>
              <a:effectLst>
                <a:outerShdw blurRad="38100" dist="38100" dir="2700000" algn="tl">
                  <a:srgbClr val="000000"/>
                </a:outerShdw>
              </a:effectLst>
              <a:latin typeface="Georgia" panose="02040502050405020303" pitchFamily="18" charset="0"/>
            </a:endParaRPr>
          </a:p>
          <a:p>
            <a:pPr algn="ctr">
              <a:buFont typeface="Wingdings" panose="05000000000000000000" pitchFamily="2" charset="2"/>
              <a:buNone/>
            </a:pPr>
            <a:r>
              <a:rPr lang="pt-BR" altLang="pt-BR" sz="5200" b="1">
                <a:solidFill>
                  <a:schemeClr val="bg1"/>
                </a:solidFill>
                <a:effectLst>
                  <a:outerShdw blurRad="38100" dist="38100" dir="2700000" algn="tl">
                    <a:srgbClr val="000000"/>
                  </a:outerShdw>
                </a:effectLst>
                <a:latin typeface="Georgia" panose="02040502050405020303" pitchFamily="18" charset="0"/>
              </a:rPr>
              <a:t>Ninguém tem verdadeiro amor a Deus se não tiver amor desinteressado por seu irmão. Para sermos assim é necessário uma vida rica em comunhão com Ele.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380C13C-CC1F-4EAE-873D-96E7A3D417D6}"/>
              </a:ext>
            </a:extLst>
          </p:cNvPr>
          <p:cNvSpPr>
            <a:spLocks noGrp="1"/>
          </p:cNvSpPr>
          <p:nvPr>
            <p:ph type="sldNum" sz="quarter" idx="11"/>
          </p:nvPr>
        </p:nvSpPr>
        <p:spPr/>
        <p:txBody>
          <a:bodyPr/>
          <a:lstStyle/>
          <a:p>
            <a:fld id="{42079DF4-0DD4-43DC-A7D0-36D102C65367}" type="slidenum">
              <a:rPr lang="pt-BR" altLang="pt-BR"/>
              <a:pPr/>
              <a:t>33</a:t>
            </a:fld>
            <a:endParaRPr lang="pt-BR" altLang="pt-BR"/>
          </a:p>
        </p:txBody>
      </p:sp>
      <p:sp>
        <p:nvSpPr>
          <p:cNvPr id="45058" name="Rectangle 2">
            <a:extLst>
              <a:ext uri="{FF2B5EF4-FFF2-40B4-BE49-F238E27FC236}">
                <a16:creationId xmlns:a16="http://schemas.microsoft.com/office/drawing/2014/main" id="{EBBE8317-8A62-46FE-9691-444096CD2A37}"/>
              </a:ext>
            </a:extLst>
          </p:cNvPr>
          <p:cNvSpPr>
            <a:spLocks noGrp="1" noChangeArrowheads="1"/>
          </p:cNvSpPr>
          <p:nvPr>
            <p:ph type="body" idx="1"/>
          </p:nvPr>
        </p:nvSpPr>
        <p:spPr>
          <a:xfrm>
            <a:off x="-34925" y="3268663"/>
            <a:ext cx="9144000" cy="3473450"/>
          </a:xfrm>
        </p:spPr>
        <p:txBody>
          <a:bodyPr/>
          <a:lstStyle/>
          <a:p>
            <a:pPr algn="ctr">
              <a:buFont typeface="Wingdings" panose="05000000000000000000" pitchFamily="2" charset="2"/>
              <a:buNone/>
            </a:pPr>
            <a:endParaRPr lang="pt-BR" altLang="pt-BR" sz="2000" b="1">
              <a:solidFill>
                <a:schemeClr val="bg1"/>
              </a:solidFill>
              <a:effectLst>
                <a:outerShdw blurRad="38100" dist="38100" dir="2700000" algn="tl">
                  <a:srgbClr val="C0C0C0"/>
                </a:outerShdw>
              </a:effectLst>
              <a:latin typeface="Georgia" panose="02040502050405020303" pitchFamily="18" charset="0"/>
            </a:endParaRPr>
          </a:p>
          <a:p>
            <a:pPr algn="ctr">
              <a:buFont typeface="Wingdings" panose="05000000000000000000" pitchFamily="2" charset="2"/>
              <a:buNone/>
            </a:pPr>
            <a:r>
              <a:rPr lang="pt-BR" altLang="pt-BR" sz="4400" b="1">
                <a:solidFill>
                  <a:schemeClr val="bg1"/>
                </a:solidFill>
                <a:effectLst>
                  <a:outerShdw blurRad="38100" dist="38100" dir="2700000" algn="tl">
                    <a:srgbClr val="C0C0C0"/>
                  </a:outerShdw>
                </a:effectLst>
                <a:latin typeface="Georgia" panose="02040502050405020303" pitchFamily="18" charset="0"/>
              </a:rPr>
              <a:t>Sejamos persistentes em buscar estes dons, tanto quanto em exercitar a caridade.</a:t>
            </a:r>
          </a:p>
        </p:txBody>
      </p:sp>
      <p:sp>
        <p:nvSpPr>
          <p:cNvPr id="45060" name="Text Box 4">
            <a:extLst>
              <a:ext uri="{FF2B5EF4-FFF2-40B4-BE49-F238E27FC236}">
                <a16:creationId xmlns:a16="http://schemas.microsoft.com/office/drawing/2014/main" id="{3FB8C341-DE60-4F1B-8A88-B611488BC5F1}"/>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2A516A8-6B62-4459-AC59-3139EE353E03}"/>
              </a:ext>
            </a:extLst>
          </p:cNvPr>
          <p:cNvSpPr>
            <a:spLocks noGrp="1" noChangeArrowheads="1"/>
          </p:cNvSpPr>
          <p:nvPr>
            <p:ph type="ctrTitle"/>
          </p:nvPr>
        </p:nvSpPr>
        <p:spPr>
          <a:xfrm>
            <a:off x="0" y="0"/>
            <a:ext cx="9144000" cy="6858000"/>
          </a:xfrm>
          <a:solidFill>
            <a:schemeClr val="folHlink"/>
          </a:solidFill>
        </p:spPr>
        <p:txBody>
          <a:bodyPr/>
          <a:lstStyle/>
          <a:p>
            <a:pPr algn="ctr"/>
            <a:r>
              <a:rPr lang="pt-BR" altLang="pt-BR" b="1">
                <a:effectLst>
                  <a:outerShdw blurRad="38100" dist="38100" dir="2700000" algn="tl">
                    <a:srgbClr val="000000"/>
                  </a:outerShdw>
                </a:effectLst>
                <a:latin typeface="Arial Black" panose="020B0A04020102020204" pitchFamily="34" charset="0"/>
              </a:rPr>
              <a:t>O amor puro, santificado e fundamentado na comunhão e experiência com Cristo deve ser nossa mola propulsora neste santo trabalho de ganhar almas para Ele.</a:t>
            </a:r>
            <a:br>
              <a:rPr lang="pt-BR" altLang="pt-BR" b="1">
                <a:effectLst>
                  <a:outerShdw blurRad="38100" dist="38100" dir="2700000" algn="tl">
                    <a:srgbClr val="000000"/>
                  </a:outerShdw>
                </a:effectLst>
                <a:latin typeface="Arial Black" panose="020B0A04020102020204" pitchFamily="34" charset="0"/>
              </a:rPr>
            </a:br>
            <a:endParaRPr lang="pt-BR" altLang="pt-BR" b="1">
              <a:effectLst>
                <a:outerShdw blurRad="38100" dist="38100" dir="2700000" algn="tl">
                  <a:srgbClr val="000000"/>
                </a:outerShdw>
              </a:effectLst>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766C53D-F164-475C-9700-2A25F7EEC97D}"/>
              </a:ext>
            </a:extLst>
          </p:cNvPr>
          <p:cNvSpPr>
            <a:spLocks noGrp="1"/>
          </p:cNvSpPr>
          <p:nvPr>
            <p:ph type="sldNum" sz="quarter" idx="11"/>
          </p:nvPr>
        </p:nvSpPr>
        <p:spPr/>
        <p:txBody>
          <a:bodyPr/>
          <a:lstStyle/>
          <a:p>
            <a:fld id="{FEEFF493-9943-4CCE-91A8-D913AAB67B01}" type="slidenum">
              <a:rPr lang="pt-BR" altLang="pt-BR"/>
              <a:pPr/>
              <a:t>5</a:t>
            </a:fld>
            <a:endParaRPr lang="pt-BR" altLang="pt-BR"/>
          </a:p>
        </p:txBody>
      </p:sp>
      <p:sp>
        <p:nvSpPr>
          <p:cNvPr id="6147" name="Rectangle 3">
            <a:extLst>
              <a:ext uri="{FF2B5EF4-FFF2-40B4-BE49-F238E27FC236}">
                <a16:creationId xmlns:a16="http://schemas.microsoft.com/office/drawing/2014/main" id="{DE011065-BDCB-4ABB-8F80-E0695A838485}"/>
              </a:ext>
            </a:extLst>
          </p:cNvPr>
          <p:cNvSpPr>
            <a:spLocks noGrp="1" noChangeArrowheads="1"/>
          </p:cNvSpPr>
          <p:nvPr>
            <p:ph type="body" idx="1"/>
          </p:nvPr>
        </p:nvSpPr>
        <p:spPr>
          <a:xfrm>
            <a:off x="-107950" y="476250"/>
            <a:ext cx="9144000" cy="6048375"/>
          </a:xfrm>
        </p:spPr>
        <p:txBody>
          <a:bodyPr/>
          <a:lstStyle/>
          <a:p>
            <a:pPr algn="ctr">
              <a:buFont typeface="Wingdings" panose="05000000000000000000" pitchFamily="2" charset="2"/>
              <a:buNone/>
            </a:pPr>
            <a:r>
              <a:rPr lang="pt-BR" altLang="pt-BR" sz="5000" b="1">
                <a:effectLst>
                  <a:outerShdw blurRad="38100" dist="38100" dir="2700000" algn="tl">
                    <a:srgbClr val="C0C0C0"/>
                  </a:outerShdw>
                </a:effectLst>
                <a:latin typeface="Bookman Old Style" panose="02050604050505020204" pitchFamily="18" charset="0"/>
              </a:rPr>
              <a:t>1. Somente          habilidade e talentos não são suficientes para ganhar pessoas para Cristo. Você concorda com esta afirmação? Defenda seu ponto de vista. 79. 1-3</a:t>
            </a:r>
          </a:p>
        </p:txBody>
      </p:sp>
      <p:pic>
        <p:nvPicPr>
          <p:cNvPr id="6148" name="Picture 4" descr="mg">
            <a:extLst>
              <a:ext uri="{FF2B5EF4-FFF2-40B4-BE49-F238E27FC236}">
                <a16:creationId xmlns:a16="http://schemas.microsoft.com/office/drawing/2014/main" id="{1B18A7FB-A410-4934-964E-CBC779FE9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0304938-0558-4F65-87CB-0E609CDB44FF}"/>
              </a:ext>
            </a:extLst>
          </p:cNvPr>
          <p:cNvSpPr>
            <a:spLocks noGrp="1"/>
          </p:cNvSpPr>
          <p:nvPr>
            <p:ph type="sldNum" sz="quarter" idx="11"/>
          </p:nvPr>
        </p:nvSpPr>
        <p:spPr/>
        <p:txBody>
          <a:bodyPr/>
          <a:lstStyle/>
          <a:p>
            <a:fld id="{1FEF2BC4-A573-4432-9CEB-E762DF87EF9C}" type="slidenum">
              <a:rPr lang="pt-BR" altLang="pt-BR"/>
              <a:pPr/>
              <a:t>6</a:t>
            </a:fld>
            <a:endParaRPr lang="pt-BR" altLang="pt-BR"/>
          </a:p>
        </p:txBody>
      </p:sp>
      <p:sp>
        <p:nvSpPr>
          <p:cNvPr id="7170" name="Rectangle 2">
            <a:extLst>
              <a:ext uri="{FF2B5EF4-FFF2-40B4-BE49-F238E27FC236}">
                <a16:creationId xmlns:a16="http://schemas.microsoft.com/office/drawing/2014/main" id="{CA67778B-D78D-46A7-9772-25189286DF4C}"/>
              </a:ext>
            </a:extLst>
          </p:cNvPr>
          <p:cNvSpPr>
            <a:spLocks noGrp="1" noChangeArrowheads="1"/>
          </p:cNvSpPr>
          <p:nvPr>
            <p:ph type="body" idx="1"/>
          </p:nvPr>
        </p:nvSpPr>
        <p:spPr>
          <a:xfrm>
            <a:off x="0" y="503238"/>
            <a:ext cx="9144000" cy="6165850"/>
          </a:xfrm>
        </p:spPr>
        <p:txBody>
          <a:bodyPr/>
          <a:lstStyle/>
          <a:p>
            <a:r>
              <a:rPr lang="pt-BR" altLang="pt-BR" sz="4000" b="1">
                <a:effectLst>
                  <a:outerShdw blurRad="38100" dist="38100" dir="2700000" algn="tl">
                    <a:srgbClr val="C0C0C0"/>
                  </a:outerShdw>
                </a:effectLst>
              </a:rPr>
              <a:t>Aqueles que se empenham em trabalho de casa em casa... devem orar pelos doentes e fazer tudo que estiver ao seu alcance para os aliviar de sofrimentos... Devemos orar pelos desamparados que não têm força de vontade para dominar os apetites que a paixão tem degradado, e orar com eles também.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9D1FC8E-F180-45C9-BA5F-A3E4EBFB5BB3}"/>
              </a:ext>
            </a:extLst>
          </p:cNvPr>
          <p:cNvSpPr>
            <a:spLocks noGrp="1"/>
          </p:cNvSpPr>
          <p:nvPr>
            <p:ph type="sldNum" sz="quarter" idx="11"/>
          </p:nvPr>
        </p:nvSpPr>
        <p:spPr/>
        <p:txBody>
          <a:bodyPr/>
          <a:lstStyle/>
          <a:p>
            <a:fld id="{48A21485-F1BB-43DE-8221-4A28EF78087A}" type="slidenum">
              <a:rPr lang="pt-BR" altLang="pt-BR"/>
              <a:pPr/>
              <a:t>7</a:t>
            </a:fld>
            <a:endParaRPr lang="pt-BR" altLang="pt-BR"/>
          </a:p>
        </p:txBody>
      </p:sp>
      <p:sp>
        <p:nvSpPr>
          <p:cNvPr id="33794" name="Rectangle 2">
            <a:extLst>
              <a:ext uri="{FF2B5EF4-FFF2-40B4-BE49-F238E27FC236}">
                <a16:creationId xmlns:a16="http://schemas.microsoft.com/office/drawing/2014/main" id="{644C8311-83B5-4354-8632-FD4DAB3E8E37}"/>
              </a:ext>
            </a:extLst>
          </p:cNvPr>
          <p:cNvSpPr>
            <a:spLocks noGrp="1" noChangeArrowheads="1"/>
          </p:cNvSpPr>
          <p:nvPr>
            <p:ph type="body" idx="1"/>
          </p:nvPr>
        </p:nvSpPr>
        <p:spPr>
          <a:xfrm>
            <a:off x="107950" y="549275"/>
            <a:ext cx="8893175" cy="6308725"/>
          </a:xfrm>
        </p:spPr>
        <p:txBody>
          <a:bodyPr/>
          <a:lstStyle/>
          <a:p>
            <a:r>
              <a:rPr lang="pt-BR" altLang="pt-BR" sz="3600" b="1">
                <a:effectLst>
                  <a:outerShdw blurRad="38100" dist="38100" dir="2700000" algn="tl">
                    <a:srgbClr val="C0C0C0"/>
                  </a:outerShdw>
                </a:effectLst>
              </a:rPr>
              <a:t>Um esforço sincero e perseverante tem que ser feito em prol da salvação daqueles em cujo coração se despertou algum interesse. Muitas pessoas só podem ser alcançadas mediante atos de desinteressada bondade. É necessário socorrer primeiramente suas necessidades materiais. Ao verem evidências de nosso desinteressado amor, é-lhes mais fácil crer no amor de Cristo.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CE83A70-935B-435C-927E-B0549791CB87}"/>
              </a:ext>
            </a:extLst>
          </p:cNvPr>
          <p:cNvSpPr>
            <a:spLocks noGrp="1"/>
          </p:cNvSpPr>
          <p:nvPr>
            <p:ph type="sldNum" sz="quarter" idx="11"/>
          </p:nvPr>
        </p:nvSpPr>
        <p:spPr/>
        <p:txBody>
          <a:bodyPr/>
          <a:lstStyle/>
          <a:p>
            <a:fld id="{56003360-96A7-4B30-AC5D-7E2A1B97C13B}" type="slidenum">
              <a:rPr lang="pt-BR" altLang="pt-BR"/>
              <a:pPr/>
              <a:t>8</a:t>
            </a:fld>
            <a:endParaRPr lang="pt-BR" altLang="pt-BR"/>
          </a:p>
        </p:txBody>
      </p:sp>
      <p:sp>
        <p:nvSpPr>
          <p:cNvPr id="31746" name="Rectangle 2">
            <a:extLst>
              <a:ext uri="{FF2B5EF4-FFF2-40B4-BE49-F238E27FC236}">
                <a16:creationId xmlns:a16="http://schemas.microsoft.com/office/drawing/2014/main" id="{CDDCF917-A003-4AB3-9067-7439DF220C61}"/>
              </a:ext>
            </a:extLst>
          </p:cNvPr>
          <p:cNvSpPr>
            <a:spLocks noGrp="1" noChangeArrowheads="1"/>
          </p:cNvSpPr>
          <p:nvPr>
            <p:ph type="body" idx="1"/>
          </p:nvPr>
        </p:nvSpPr>
        <p:spPr>
          <a:xfrm>
            <a:off x="250825" y="476250"/>
            <a:ext cx="8686800" cy="6165850"/>
          </a:xfrm>
        </p:spPr>
        <p:txBody>
          <a:bodyPr/>
          <a:lstStyle/>
          <a:p>
            <a:r>
              <a:rPr lang="pt-BR" altLang="pt-BR" sz="4400" b="1">
                <a:effectLst>
                  <a:outerShdw blurRad="38100" dist="38100" dir="2700000" algn="tl">
                    <a:srgbClr val="C0C0C0"/>
                  </a:outerShdw>
                </a:effectLst>
              </a:rPr>
              <a:t>Enfermeiras-missionárias são melhor qualificadas para esta obra, mas outros devem estar associados com elas. Estes, embora não especialmente educados e treinados em enfermagem, podem aprender de seus coobreiros a melhor maneira de trabalhar.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A7488DF-5747-4852-A5FD-68D958A6B7F3}"/>
              </a:ext>
            </a:extLst>
          </p:cNvPr>
          <p:cNvSpPr>
            <a:spLocks noGrp="1"/>
          </p:cNvSpPr>
          <p:nvPr>
            <p:ph type="sldNum" sz="quarter" idx="11"/>
          </p:nvPr>
        </p:nvSpPr>
        <p:spPr/>
        <p:txBody>
          <a:bodyPr/>
          <a:lstStyle/>
          <a:p>
            <a:fld id="{A2B0D04C-8F84-42EE-9451-0F5F87AE12D7}" type="slidenum">
              <a:rPr lang="pt-BR" altLang="pt-BR"/>
              <a:pPr/>
              <a:t>9</a:t>
            </a:fld>
            <a:endParaRPr lang="pt-BR" altLang="pt-BR"/>
          </a:p>
        </p:txBody>
      </p:sp>
      <p:sp>
        <p:nvSpPr>
          <p:cNvPr id="32770" name="Rectangle 2">
            <a:extLst>
              <a:ext uri="{FF2B5EF4-FFF2-40B4-BE49-F238E27FC236}">
                <a16:creationId xmlns:a16="http://schemas.microsoft.com/office/drawing/2014/main" id="{0AB466CF-88D3-47F3-96C8-6893BA8E27A2}"/>
              </a:ext>
            </a:extLst>
          </p:cNvPr>
          <p:cNvSpPr>
            <a:spLocks noGrp="1" noChangeArrowheads="1"/>
          </p:cNvSpPr>
          <p:nvPr>
            <p:ph type="body" idx="1"/>
          </p:nvPr>
        </p:nvSpPr>
        <p:spPr>
          <a:xfrm>
            <a:off x="0" y="476250"/>
            <a:ext cx="9144000" cy="6237288"/>
          </a:xfrm>
        </p:spPr>
        <p:txBody>
          <a:bodyPr/>
          <a:lstStyle/>
          <a:p>
            <a:r>
              <a:rPr lang="pt-BR" altLang="pt-BR" sz="4000" b="1">
                <a:effectLst>
                  <a:outerShdw blurRad="38100" dist="38100" dir="2700000" algn="tl">
                    <a:srgbClr val="C0C0C0"/>
                  </a:outerShdw>
                </a:effectLst>
              </a:rPr>
              <a:t>Muita conversa, farisaísmo e auto-elogio são abundantes; mas isso jamais conquistará as pessoas para Cristo. Amor puro, santificado, amor como o que foi expresso nas atividades da vida de Cristo, é como um sagrado perfume. Como o vaso de alabastro partido por Maria, ele enche a casa toda com fragrância. </a:t>
            </a:r>
          </a:p>
        </p:txBody>
      </p:sp>
    </p:spTree>
  </p:cSld>
  <p:clrMapOvr>
    <a:masterClrMapping/>
  </p:clrMapOvr>
</p:sld>
</file>

<file path=ppt/theme/theme1.xml><?xml version="1.0" encoding="utf-8"?>
<a:theme xmlns:a="http://schemas.openxmlformats.org/drawingml/2006/main" name="Pixel">
  <a:themeElements>
    <a:clrScheme name="">
      <a:dk1>
        <a:srgbClr val="000000"/>
      </a:dk1>
      <a:lt1>
        <a:srgbClr val="FFFFFF"/>
      </a:lt1>
      <a:dk2>
        <a:srgbClr val="CC3300"/>
      </a:dk2>
      <a:lt2>
        <a:srgbClr val="FF6600"/>
      </a:lt2>
      <a:accent1>
        <a:srgbClr val="CC0000"/>
      </a:accent1>
      <a:accent2>
        <a:srgbClr val="FFFF66"/>
      </a:accent2>
      <a:accent3>
        <a:srgbClr val="FFFFFF"/>
      </a:accent3>
      <a:accent4>
        <a:srgbClr val="000000"/>
      </a:accent4>
      <a:accent5>
        <a:srgbClr val="E2AAAA"/>
      </a:accent5>
      <a:accent6>
        <a:srgbClr val="E7E75C"/>
      </a:accent6>
      <a:hlink>
        <a:srgbClr val="FF66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CC3300"/>
        </a:dk2>
        <a:lt2>
          <a:srgbClr val="993300"/>
        </a:lt2>
        <a:accent1>
          <a:srgbClr val="CC0000"/>
        </a:accent1>
        <a:accent2>
          <a:srgbClr val="FF0066"/>
        </a:accent2>
        <a:accent3>
          <a:srgbClr val="FFFFFF"/>
        </a:accent3>
        <a:accent4>
          <a:srgbClr val="000000"/>
        </a:accent4>
        <a:accent5>
          <a:srgbClr val="E2AAAA"/>
        </a:accent5>
        <a:accent6>
          <a:srgbClr val="E7005C"/>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CC3300"/>
        </a:dk2>
        <a:lt2>
          <a:srgbClr val="993300"/>
        </a:lt2>
        <a:accent1>
          <a:srgbClr val="CC0000"/>
        </a:accent1>
        <a:accent2>
          <a:srgbClr val="FF0066"/>
        </a:accent2>
        <a:accent3>
          <a:srgbClr val="FFFFFF"/>
        </a:accent3>
        <a:accent4>
          <a:srgbClr val="000000"/>
        </a:accent4>
        <a:accent5>
          <a:srgbClr val="E2AAAA"/>
        </a:accent5>
        <a:accent6>
          <a:srgbClr val="E7005C"/>
        </a:accent6>
        <a:hlink>
          <a:srgbClr val="FF6600"/>
        </a:hlink>
        <a:folHlink>
          <a:srgbClr val="CCCCE6"/>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CC3300"/>
        </a:dk2>
        <a:lt2>
          <a:srgbClr val="FF6600"/>
        </a:lt2>
        <a:accent1>
          <a:srgbClr val="CC0000"/>
        </a:accent1>
        <a:accent2>
          <a:srgbClr val="FF0066"/>
        </a:accent2>
        <a:accent3>
          <a:srgbClr val="FFFFFF"/>
        </a:accent3>
        <a:accent4>
          <a:srgbClr val="000000"/>
        </a:accent4>
        <a:accent5>
          <a:srgbClr val="E2AAAA"/>
        </a:accent5>
        <a:accent6>
          <a:srgbClr val="E7005C"/>
        </a:accent6>
        <a:hlink>
          <a:srgbClr val="FF6600"/>
        </a:hlink>
        <a:folHlink>
          <a:srgbClr val="CCCCE6"/>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CC3300"/>
        </a:dk2>
        <a:lt2>
          <a:srgbClr val="FF6600"/>
        </a:lt2>
        <a:accent1>
          <a:srgbClr val="CC0000"/>
        </a:accent1>
        <a:accent2>
          <a:srgbClr val="FFFF66"/>
        </a:accent2>
        <a:accent3>
          <a:srgbClr val="FFFFFF"/>
        </a:accent3>
        <a:accent4>
          <a:srgbClr val="000000"/>
        </a:accent4>
        <a:accent5>
          <a:srgbClr val="E2AAAA"/>
        </a:accent5>
        <a:accent6>
          <a:srgbClr val="E7E75C"/>
        </a:accent6>
        <a:hlink>
          <a:srgbClr val="FF6600"/>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75</TotalTime>
  <Words>1105</Words>
  <Application>Microsoft Office PowerPoint</Application>
  <PresentationFormat>Apresentação na tela (4:3)</PresentationFormat>
  <Paragraphs>68</Paragraphs>
  <Slides>33</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33</vt:i4>
      </vt:variant>
    </vt:vector>
  </HeadingPairs>
  <TitlesOfParts>
    <vt:vector size="43"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10. BONDADE –                    A CHAVE PARA OS CORAÇÕES</vt:lpstr>
      <vt:lpstr>JOÃO 13.34</vt:lpstr>
      <vt:lpstr>Aqueles que se empenham em trabalho desinteressado por outros encontrarão grandes oportunidades para testemunharem de sua fé e receberem ainda maiores bençãos dos Céus.</vt:lpstr>
      <vt:lpstr>O amor puro, santificado e fundamentado na comunhão e experiência com Cristo deve ser nossa mola propulsora neste santo trabalho de ganhar almas para Ele.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BONDADE – A CHAVE PARA OS CORAÇÕES</dc:title>
  <dc:creator>MARCELO AUGUSTO DE CARVALHO</dc:creator>
  <cp:lastModifiedBy>Pr. Marcelo Carvalho</cp:lastModifiedBy>
  <cp:revision>16</cp:revision>
  <dcterms:created xsi:type="dcterms:W3CDTF">2004-11-16T11:28:36Z</dcterms:created>
  <dcterms:modified xsi:type="dcterms:W3CDTF">2019-11-21T12:14:24Z</dcterms:modified>
</cp:coreProperties>
</file>