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7"/>
  </p:notesMasterIdLst>
  <p:sldIdLst>
    <p:sldId id="256" r:id="rId2"/>
    <p:sldId id="257" r:id="rId3"/>
    <p:sldId id="258" r:id="rId4"/>
    <p:sldId id="259" r:id="rId5"/>
    <p:sldId id="260" r:id="rId6"/>
    <p:sldId id="282" r:id="rId7"/>
    <p:sldId id="261" r:id="rId8"/>
    <p:sldId id="262" r:id="rId9"/>
    <p:sldId id="283" r:id="rId10"/>
    <p:sldId id="263" r:id="rId11"/>
    <p:sldId id="265" r:id="rId12"/>
    <p:sldId id="266" r:id="rId13"/>
    <p:sldId id="281" r:id="rId14"/>
    <p:sldId id="284" r:id="rId15"/>
    <p:sldId id="267" r:id="rId16"/>
    <p:sldId id="268" r:id="rId17"/>
    <p:sldId id="285" r:id="rId18"/>
    <p:sldId id="269" r:id="rId19"/>
    <p:sldId id="270" r:id="rId20"/>
    <p:sldId id="286" r:id="rId21"/>
    <p:sldId id="292" r:id="rId22"/>
    <p:sldId id="271" r:id="rId23"/>
    <p:sldId id="272" r:id="rId24"/>
    <p:sldId id="287" r:id="rId25"/>
    <p:sldId id="273" r:id="rId26"/>
    <p:sldId id="274" r:id="rId27"/>
    <p:sldId id="290" r:id="rId28"/>
    <p:sldId id="288" r:id="rId29"/>
    <p:sldId id="291" r:id="rId30"/>
    <p:sldId id="275" r:id="rId31"/>
    <p:sldId id="276" r:id="rId32"/>
    <p:sldId id="289" r:id="rId33"/>
    <p:sldId id="277" r:id="rId34"/>
    <p:sldId id="279" r:id="rId35"/>
    <p:sldId id="293" r:id="rId3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0D41CD3-311D-432D-A38C-419DA098E7A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44035" name="Rectangle 3">
            <a:extLst>
              <a:ext uri="{FF2B5EF4-FFF2-40B4-BE49-F238E27FC236}">
                <a16:creationId xmlns:a16="http://schemas.microsoft.com/office/drawing/2014/main" id="{C6327878-2CDE-4123-8F63-841D7C0F8DE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44036" name="Rectangle 4">
            <a:extLst>
              <a:ext uri="{FF2B5EF4-FFF2-40B4-BE49-F238E27FC236}">
                <a16:creationId xmlns:a16="http://schemas.microsoft.com/office/drawing/2014/main" id="{9F02F2A2-C7EE-4DD2-9B43-B1693EAD5366}"/>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a:extLst>
              <a:ext uri="{FF2B5EF4-FFF2-40B4-BE49-F238E27FC236}">
                <a16:creationId xmlns:a16="http://schemas.microsoft.com/office/drawing/2014/main" id="{215A1EAE-C26A-4BFC-A7D3-65C01AA74F3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4038" name="Rectangle 6">
            <a:extLst>
              <a:ext uri="{FF2B5EF4-FFF2-40B4-BE49-F238E27FC236}">
                <a16:creationId xmlns:a16="http://schemas.microsoft.com/office/drawing/2014/main" id="{3F11F8A2-0152-4A8C-B56F-B64C17DF4FF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44039" name="Rectangle 7">
            <a:extLst>
              <a:ext uri="{FF2B5EF4-FFF2-40B4-BE49-F238E27FC236}">
                <a16:creationId xmlns:a16="http://schemas.microsoft.com/office/drawing/2014/main" id="{BCA734BD-FF49-4319-B11A-89DF4D41FFA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A8F9623-3E97-4A25-B16A-9668F855BE2F}"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89F0A48F-0BE6-4C1A-A018-22D8A959766E}"/>
              </a:ext>
            </a:extLst>
          </p:cNvPr>
          <p:cNvGrpSpPr>
            <a:grpSpLocks/>
          </p:cNvGrpSpPr>
          <p:nvPr/>
        </p:nvGrpSpPr>
        <p:grpSpPr bwMode="auto">
          <a:xfrm>
            <a:off x="0" y="0"/>
            <a:ext cx="9144000" cy="6858000"/>
            <a:chOff x="0" y="0"/>
            <a:chExt cx="5760" cy="4320"/>
          </a:xfrm>
        </p:grpSpPr>
        <p:sp>
          <p:nvSpPr>
            <p:cNvPr id="29699" name="Rectangle 3">
              <a:extLst>
                <a:ext uri="{FF2B5EF4-FFF2-40B4-BE49-F238E27FC236}">
                  <a16:creationId xmlns:a16="http://schemas.microsoft.com/office/drawing/2014/main" id="{0DBA1097-E15C-4559-8CDE-D16594901428}"/>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9700" name="Rectangle 4">
              <a:extLst>
                <a:ext uri="{FF2B5EF4-FFF2-40B4-BE49-F238E27FC236}">
                  <a16:creationId xmlns:a16="http://schemas.microsoft.com/office/drawing/2014/main" id="{61EFA0A9-7F63-4997-81EE-ECF1AC8008FB}"/>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29701" name="Group 5">
              <a:extLst>
                <a:ext uri="{FF2B5EF4-FFF2-40B4-BE49-F238E27FC236}">
                  <a16:creationId xmlns:a16="http://schemas.microsoft.com/office/drawing/2014/main" id="{1F9A01DB-C817-499C-A6D5-79A76E70BA96}"/>
                </a:ext>
              </a:extLst>
            </p:cNvPr>
            <p:cNvGrpSpPr>
              <a:grpSpLocks/>
            </p:cNvGrpSpPr>
            <p:nvPr/>
          </p:nvGrpSpPr>
          <p:grpSpPr bwMode="auto">
            <a:xfrm>
              <a:off x="0" y="672"/>
              <a:ext cx="1806" cy="1989"/>
              <a:chOff x="0" y="672"/>
              <a:chExt cx="1806" cy="1989"/>
            </a:xfrm>
          </p:grpSpPr>
          <p:sp>
            <p:nvSpPr>
              <p:cNvPr id="29702" name="Rectangle 6">
                <a:extLst>
                  <a:ext uri="{FF2B5EF4-FFF2-40B4-BE49-F238E27FC236}">
                    <a16:creationId xmlns:a16="http://schemas.microsoft.com/office/drawing/2014/main" id="{9046E32E-2AC6-4EB8-8408-9B91AFCB4328}"/>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3" name="Rectangle 7">
                <a:extLst>
                  <a:ext uri="{FF2B5EF4-FFF2-40B4-BE49-F238E27FC236}">
                    <a16:creationId xmlns:a16="http://schemas.microsoft.com/office/drawing/2014/main" id="{22B1135D-5F8E-4A54-BD41-33017AF8EFE4}"/>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4" name="Rectangle 8">
                <a:extLst>
                  <a:ext uri="{FF2B5EF4-FFF2-40B4-BE49-F238E27FC236}">
                    <a16:creationId xmlns:a16="http://schemas.microsoft.com/office/drawing/2014/main" id="{D9D06964-FA0D-4C3F-A652-0DED3DCC7EAF}"/>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5" name="Rectangle 9">
                <a:extLst>
                  <a:ext uri="{FF2B5EF4-FFF2-40B4-BE49-F238E27FC236}">
                    <a16:creationId xmlns:a16="http://schemas.microsoft.com/office/drawing/2014/main" id="{38DB6045-A598-46D6-A293-7827F09F7A8F}"/>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6" name="Rectangle 10">
                <a:extLst>
                  <a:ext uri="{FF2B5EF4-FFF2-40B4-BE49-F238E27FC236}">
                    <a16:creationId xmlns:a16="http://schemas.microsoft.com/office/drawing/2014/main" id="{1E29E45A-AE7E-4659-AC5C-5BCFBAC22F7A}"/>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7" name="Rectangle 11">
                <a:extLst>
                  <a:ext uri="{FF2B5EF4-FFF2-40B4-BE49-F238E27FC236}">
                    <a16:creationId xmlns:a16="http://schemas.microsoft.com/office/drawing/2014/main" id="{AFC6F479-F7EC-4633-A2B4-5057F559A5D0}"/>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8" name="Rectangle 12">
                <a:extLst>
                  <a:ext uri="{FF2B5EF4-FFF2-40B4-BE49-F238E27FC236}">
                    <a16:creationId xmlns:a16="http://schemas.microsoft.com/office/drawing/2014/main" id="{6460A361-E2BD-4BC8-A2BA-C8B839CA81DC}"/>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09" name="Rectangle 13">
                <a:extLst>
                  <a:ext uri="{FF2B5EF4-FFF2-40B4-BE49-F238E27FC236}">
                    <a16:creationId xmlns:a16="http://schemas.microsoft.com/office/drawing/2014/main" id="{8976DFE4-AD1A-420D-980B-B741B253AA6B}"/>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10" name="Rectangle 14">
                <a:extLst>
                  <a:ext uri="{FF2B5EF4-FFF2-40B4-BE49-F238E27FC236}">
                    <a16:creationId xmlns:a16="http://schemas.microsoft.com/office/drawing/2014/main" id="{50AE1CEB-29AC-4DE7-829E-F7B10CF70260}"/>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9711" name="Rectangle 15">
                <a:extLst>
                  <a:ext uri="{FF2B5EF4-FFF2-40B4-BE49-F238E27FC236}">
                    <a16:creationId xmlns:a16="http://schemas.microsoft.com/office/drawing/2014/main" id="{794C0126-4D9D-4A77-8457-3E57007062B4}"/>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29712" name="Rectangle 16">
            <a:extLst>
              <a:ext uri="{FF2B5EF4-FFF2-40B4-BE49-F238E27FC236}">
                <a16:creationId xmlns:a16="http://schemas.microsoft.com/office/drawing/2014/main" id="{DC8E97BE-C699-4FF6-A5D5-5CAE8DB8E2CC}"/>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29713" name="Rectangle 17">
            <a:extLst>
              <a:ext uri="{FF2B5EF4-FFF2-40B4-BE49-F238E27FC236}">
                <a16:creationId xmlns:a16="http://schemas.microsoft.com/office/drawing/2014/main" id="{F2F38905-208C-4210-9AC9-1531FA695DCF}"/>
              </a:ext>
            </a:extLst>
          </p:cNvPr>
          <p:cNvSpPr>
            <a:spLocks noGrp="1" noChangeArrowheads="1"/>
          </p:cNvSpPr>
          <p:nvPr>
            <p:ph type="ftr" sz="quarter" idx="3"/>
          </p:nvPr>
        </p:nvSpPr>
        <p:spPr/>
        <p:txBody>
          <a:bodyPr/>
          <a:lstStyle>
            <a:lvl1pPr>
              <a:defRPr/>
            </a:lvl1pPr>
          </a:lstStyle>
          <a:p>
            <a:endParaRPr lang="pt-BR" altLang="pt-BR"/>
          </a:p>
        </p:txBody>
      </p:sp>
      <p:sp>
        <p:nvSpPr>
          <p:cNvPr id="29714" name="Rectangle 18">
            <a:extLst>
              <a:ext uri="{FF2B5EF4-FFF2-40B4-BE49-F238E27FC236}">
                <a16:creationId xmlns:a16="http://schemas.microsoft.com/office/drawing/2014/main" id="{E1B252BC-B595-45EC-BA56-D54E222E44FC}"/>
              </a:ext>
            </a:extLst>
          </p:cNvPr>
          <p:cNvSpPr>
            <a:spLocks noGrp="1" noChangeArrowheads="1"/>
          </p:cNvSpPr>
          <p:nvPr>
            <p:ph type="sldNum" sz="quarter" idx="4"/>
          </p:nvPr>
        </p:nvSpPr>
        <p:spPr/>
        <p:txBody>
          <a:bodyPr/>
          <a:lstStyle>
            <a:lvl1pPr>
              <a:defRPr/>
            </a:lvl1pPr>
          </a:lstStyle>
          <a:p>
            <a:fld id="{2995DEF3-9EE2-4C1D-996B-D3AF2CCBAE64}" type="slidenum">
              <a:rPr lang="pt-BR" altLang="pt-BR"/>
              <a:pPr/>
              <a:t>‹nº›</a:t>
            </a:fld>
            <a:endParaRPr lang="pt-BR" altLang="pt-BR"/>
          </a:p>
        </p:txBody>
      </p:sp>
      <p:sp>
        <p:nvSpPr>
          <p:cNvPr id="29715" name="Rectangle 19">
            <a:extLst>
              <a:ext uri="{FF2B5EF4-FFF2-40B4-BE49-F238E27FC236}">
                <a16:creationId xmlns:a16="http://schemas.microsoft.com/office/drawing/2014/main" id="{B338B523-CF4D-4D42-B80E-4971A733777F}"/>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29716" name="Rectangle 20">
            <a:extLst>
              <a:ext uri="{FF2B5EF4-FFF2-40B4-BE49-F238E27FC236}">
                <a16:creationId xmlns:a16="http://schemas.microsoft.com/office/drawing/2014/main" id="{DF97449E-AF79-444D-B4A6-3BCD0CC58665}"/>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36523-6241-4DEB-9458-87F9EB87165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A25C015-8AFB-45CA-BA49-167C444E8C3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A1841A00-A010-42B9-BA8F-390F78D236A5}"/>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D7E122E7-2CEC-4427-9B02-2C53C58AF3A7}"/>
              </a:ext>
            </a:extLst>
          </p:cNvPr>
          <p:cNvSpPr>
            <a:spLocks noGrp="1"/>
          </p:cNvSpPr>
          <p:nvPr>
            <p:ph type="sldNum" sz="quarter" idx="11"/>
          </p:nvPr>
        </p:nvSpPr>
        <p:spPr/>
        <p:txBody>
          <a:bodyPr/>
          <a:lstStyle>
            <a:lvl1pPr>
              <a:defRPr/>
            </a:lvl1pPr>
          </a:lstStyle>
          <a:p>
            <a:fld id="{D2F0F2CC-A530-4AD2-BC69-4ADE264824E5}"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DD67A9F9-99DE-4BB2-96DC-C469CCCB562A}"/>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11299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CAF8BF-0366-46A6-BE57-3C69585253E0}"/>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F40FBEB-E26B-42F4-926F-71F8C9D5A3C4}"/>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57E59202-8C40-4953-9E3C-643FD4C81728}"/>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B1788E7-EC49-43CF-AC3D-5CFCACF9F5B0}"/>
              </a:ext>
            </a:extLst>
          </p:cNvPr>
          <p:cNvSpPr>
            <a:spLocks noGrp="1"/>
          </p:cNvSpPr>
          <p:nvPr>
            <p:ph type="sldNum" sz="quarter" idx="11"/>
          </p:nvPr>
        </p:nvSpPr>
        <p:spPr/>
        <p:txBody>
          <a:bodyPr/>
          <a:lstStyle>
            <a:lvl1pPr>
              <a:defRPr/>
            </a:lvl1pPr>
          </a:lstStyle>
          <a:p>
            <a:fld id="{3BC32606-8EA1-4333-945E-0E3EF73797BA}"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925A7DEC-7CC3-4D81-8919-B3F29DB09434}"/>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53587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3D648-61F0-441E-8E98-3C1782F6526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8C0A0C6-2F37-44B8-8FDC-1A97FEE4A7A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8B374FCC-82B2-4BC3-BDB5-4E393269210E}"/>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B825EA28-BD15-4CBB-81A9-41C8CE1B8E9E}"/>
              </a:ext>
            </a:extLst>
          </p:cNvPr>
          <p:cNvSpPr>
            <a:spLocks noGrp="1"/>
          </p:cNvSpPr>
          <p:nvPr>
            <p:ph type="sldNum" sz="quarter" idx="11"/>
          </p:nvPr>
        </p:nvSpPr>
        <p:spPr/>
        <p:txBody>
          <a:bodyPr/>
          <a:lstStyle>
            <a:lvl1pPr>
              <a:defRPr/>
            </a:lvl1pPr>
          </a:lstStyle>
          <a:p>
            <a:fld id="{4DF42B2D-9082-4214-8F87-163BCE6747B4}"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1210A1CE-18DD-4098-9EFA-CC2F3FD850E1}"/>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88411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006FA-96F5-445C-AD74-4EDAD32840CF}"/>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6A89307-5436-46F1-AEAB-97C6592FC8C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143E4C5D-AA66-4A1B-8EE4-49DCA8446586}"/>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28C235E2-F018-4E49-BB2E-ABD1E832D312}"/>
              </a:ext>
            </a:extLst>
          </p:cNvPr>
          <p:cNvSpPr>
            <a:spLocks noGrp="1"/>
          </p:cNvSpPr>
          <p:nvPr>
            <p:ph type="sldNum" sz="quarter" idx="11"/>
          </p:nvPr>
        </p:nvSpPr>
        <p:spPr/>
        <p:txBody>
          <a:bodyPr/>
          <a:lstStyle>
            <a:lvl1pPr>
              <a:defRPr/>
            </a:lvl1pPr>
          </a:lstStyle>
          <a:p>
            <a:fld id="{1D2729FD-EB7D-41F6-A907-062257F9CB91}"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53D8A09C-36BB-4989-B8F5-9C44946603E9}"/>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46675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97453-F1FF-4C8E-8CDF-F3705F3A978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E5034E4-A767-45F6-A5CF-F74DED3FD45F}"/>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494FEC6-4F22-4F48-B5A6-F74381836402}"/>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F75DA918-B819-460A-ABE8-BB2B2BBC7C79}"/>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842F24A-B8B2-4F39-A5B8-038D8EE54116}"/>
              </a:ext>
            </a:extLst>
          </p:cNvPr>
          <p:cNvSpPr>
            <a:spLocks noGrp="1"/>
          </p:cNvSpPr>
          <p:nvPr>
            <p:ph type="sldNum" sz="quarter" idx="11"/>
          </p:nvPr>
        </p:nvSpPr>
        <p:spPr/>
        <p:txBody>
          <a:bodyPr/>
          <a:lstStyle>
            <a:lvl1pPr>
              <a:defRPr/>
            </a:lvl1pPr>
          </a:lstStyle>
          <a:p>
            <a:fld id="{E6DEB90A-E268-4773-9C25-F50EA0316BD9}"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535377F2-7961-4E0B-9FC2-E6B3B7FD47B1}"/>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1462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8556F-124D-4C9A-A5A6-47188CA0C149}"/>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B65533D-39A9-47E4-8C6E-9DAFB215408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4BB0BFF-414D-4236-815F-2057AB6B2C22}"/>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D291AD5-1020-4A4E-B4CA-F60BC1AA79E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7E64EFA-6002-47A0-A3B3-2BCC2E559821}"/>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B47B408B-D979-43E5-BB8A-82D146BABAC1}"/>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DF652AE2-F060-4923-8DA9-24665FEAA4FD}"/>
              </a:ext>
            </a:extLst>
          </p:cNvPr>
          <p:cNvSpPr>
            <a:spLocks noGrp="1"/>
          </p:cNvSpPr>
          <p:nvPr>
            <p:ph type="sldNum" sz="quarter" idx="11"/>
          </p:nvPr>
        </p:nvSpPr>
        <p:spPr/>
        <p:txBody>
          <a:bodyPr/>
          <a:lstStyle>
            <a:lvl1pPr>
              <a:defRPr/>
            </a:lvl1pPr>
          </a:lstStyle>
          <a:p>
            <a:fld id="{F39980D6-3EFB-446E-A3A7-A11C82AA40CC}"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DFA1119D-4310-4F25-A317-DF27B2C1836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03485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3AD86-79AC-47AB-BCF0-6721E35ECA51}"/>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26F0D1D5-A7A0-49B8-8182-714278491631}"/>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878914AB-CA7D-4B7C-B427-49740BD712D8}"/>
              </a:ext>
            </a:extLst>
          </p:cNvPr>
          <p:cNvSpPr>
            <a:spLocks noGrp="1"/>
          </p:cNvSpPr>
          <p:nvPr>
            <p:ph type="sldNum" sz="quarter" idx="11"/>
          </p:nvPr>
        </p:nvSpPr>
        <p:spPr/>
        <p:txBody>
          <a:bodyPr/>
          <a:lstStyle>
            <a:lvl1pPr>
              <a:defRPr/>
            </a:lvl1pPr>
          </a:lstStyle>
          <a:p>
            <a:fld id="{A674A108-8A66-47B6-90FE-D0A8933EF208}"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546579C2-93F1-4D3E-B6AA-F3D0DF14BE11}"/>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70550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4F246ADD-704E-4793-9739-3FF7AB282550}"/>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747DBAFC-BA38-4BC1-92B0-6F57A7B26AAA}"/>
              </a:ext>
            </a:extLst>
          </p:cNvPr>
          <p:cNvSpPr>
            <a:spLocks noGrp="1"/>
          </p:cNvSpPr>
          <p:nvPr>
            <p:ph type="sldNum" sz="quarter" idx="11"/>
          </p:nvPr>
        </p:nvSpPr>
        <p:spPr/>
        <p:txBody>
          <a:bodyPr/>
          <a:lstStyle>
            <a:lvl1pPr>
              <a:defRPr/>
            </a:lvl1pPr>
          </a:lstStyle>
          <a:p>
            <a:fld id="{767A5258-6B82-4227-A2D4-FB4B6EBD4BD5}"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82E413E3-CB5D-499E-9762-C2ECF30472F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55723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C49E0-3249-4991-970B-DA621BC288B4}"/>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541E0D0-A9B5-4ED0-BD7B-0CF11167B7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38EED8B-80A2-4702-AE43-C9BC94DF47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BAB34A5E-61CD-44DD-BBBD-782E8BA2DCD1}"/>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8B1C753-8BAB-455E-9BF1-91BF7D3FFA2B}"/>
              </a:ext>
            </a:extLst>
          </p:cNvPr>
          <p:cNvSpPr>
            <a:spLocks noGrp="1"/>
          </p:cNvSpPr>
          <p:nvPr>
            <p:ph type="sldNum" sz="quarter" idx="11"/>
          </p:nvPr>
        </p:nvSpPr>
        <p:spPr/>
        <p:txBody>
          <a:bodyPr/>
          <a:lstStyle>
            <a:lvl1pPr>
              <a:defRPr/>
            </a:lvl1pPr>
          </a:lstStyle>
          <a:p>
            <a:fld id="{CB8A6563-2557-4852-A85A-6B2AB45E822E}"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8AECBF11-20A2-4E8C-BB72-944F6F157433}"/>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05148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E2F9D-FF0F-4503-997D-23E49876C56D}"/>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6989DA9-B5E1-4013-BD42-ABD0B4DB0C2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CB3754E-3B0B-4CD3-9F77-A118AA343C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27A3EB7B-7132-4FDB-9879-8F6B53FCE14D}"/>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CA15B2D-A079-4E5E-9C8F-CF372C39FF0B}"/>
              </a:ext>
            </a:extLst>
          </p:cNvPr>
          <p:cNvSpPr>
            <a:spLocks noGrp="1"/>
          </p:cNvSpPr>
          <p:nvPr>
            <p:ph type="sldNum" sz="quarter" idx="11"/>
          </p:nvPr>
        </p:nvSpPr>
        <p:spPr/>
        <p:txBody>
          <a:bodyPr/>
          <a:lstStyle>
            <a:lvl1pPr>
              <a:defRPr/>
            </a:lvl1pPr>
          </a:lstStyle>
          <a:p>
            <a:fld id="{10EAFFF8-6839-4E49-ACAF-A95B278D7F8C}"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6B2F8A37-ACEA-4EEC-9AA3-51E74EBA0804}"/>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06847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3634283-10F4-4244-A78F-505EC12401F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28675" name="Rectangle 3">
            <a:extLst>
              <a:ext uri="{FF2B5EF4-FFF2-40B4-BE49-F238E27FC236}">
                <a16:creationId xmlns:a16="http://schemas.microsoft.com/office/drawing/2014/main" id="{AB644586-C9A7-4346-A07E-0520D9A2500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6E3687C8-C971-4C23-9507-DF4C507DB8BA}" type="slidenum">
              <a:rPr lang="pt-BR" altLang="pt-BR"/>
              <a:pPr/>
              <a:t>‹nº›</a:t>
            </a:fld>
            <a:endParaRPr lang="pt-BR" altLang="pt-BR"/>
          </a:p>
        </p:txBody>
      </p:sp>
      <p:grpSp>
        <p:nvGrpSpPr>
          <p:cNvPr id="28676" name="Group 4">
            <a:extLst>
              <a:ext uri="{FF2B5EF4-FFF2-40B4-BE49-F238E27FC236}">
                <a16:creationId xmlns:a16="http://schemas.microsoft.com/office/drawing/2014/main" id="{7EB8D690-C9C8-49B2-9D69-9C61FF124724}"/>
              </a:ext>
            </a:extLst>
          </p:cNvPr>
          <p:cNvGrpSpPr>
            <a:grpSpLocks/>
          </p:cNvGrpSpPr>
          <p:nvPr/>
        </p:nvGrpSpPr>
        <p:grpSpPr bwMode="auto">
          <a:xfrm>
            <a:off x="0" y="0"/>
            <a:ext cx="9144000" cy="546100"/>
            <a:chOff x="0" y="0"/>
            <a:chExt cx="5760" cy="344"/>
          </a:xfrm>
        </p:grpSpPr>
        <p:sp>
          <p:nvSpPr>
            <p:cNvPr id="28677" name="Rectangle 5">
              <a:extLst>
                <a:ext uri="{FF2B5EF4-FFF2-40B4-BE49-F238E27FC236}">
                  <a16:creationId xmlns:a16="http://schemas.microsoft.com/office/drawing/2014/main" id="{1BEF1E4D-2A59-4244-9756-1EC594C82317}"/>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8678" name="Rectangle 6">
              <a:extLst>
                <a:ext uri="{FF2B5EF4-FFF2-40B4-BE49-F238E27FC236}">
                  <a16:creationId xmlns:a16="http://schemas.microsoft.com/office/drawing/2014/main" id="{515CF395-4556-4DC9-BB4C-33E9C1414F8F}"/>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8679" name="Rectangle 7">
              <a:extLst>
                <a:ext uri="{FF2B5EF4-FFF2-40B4-BE49-F238E27FC236}">
                  <a16:creationId xmlns:a16="http://schemas.microsoft.com/office/drawing/2014/main" id="{95987444-4854-46BB-A15A-AFAB6702C642}"/>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8680" name="Rectangle 8">
              <a:extLst>
                <a:ext uri="{FF2B5EF4-FFF2-40B4-BE49-F238E27FC236}">
                  <a16:creationId xmlns:a16="http://schemas.microsoft.com/office/drawing/2014/main" id="{BB967A73-E1E3-455E-933E-4D21CB7DDBBD}"/>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8681" name="Rectangle 9">
              <a:extLst>
                <a:ext uri="{FF2B5EF4-FFF2-40B4-BE49-F238E27FC236}">
                  <a16:creationId xmlns:a16="http://schemas.microsoft.com/office/drawing/2014/main" id="{B781D530-2BCE-4BDD-BBA3-FBF37CBBD06C}"/>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8682" name="Rectangle 10">
              <a:extLst>
                <a:ext uri="{FF2B5EF4-FFF2-40B4-BE49-F238E27FC236}">
                  <a16:creationId xmlns:a16="http://schemas.microsoft.com/office/drawing/2014/main" id="{FE972EB4-45BC-4850-AD5B-69123A9C4BA9}"/>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8683" name="Rectangle 11">
              <a:extLst>
                <a:ext uri="{FF2B5EF4-FFF2-40B4-BE49-F238E27FC236}">
                  <a16:creationId xmlns:a16="http://schemas.microsoft.com/office/drawing/2014/main" id="{0460C5C6-34D3-4F4D-84EA-22C680FA3288}"/>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8684" name="Rectangle 12">
              <a:extLst>
                <a:ext uri="{FF2B5EF4-FFF2-40B4-BE49-F238E27FC236}">
                  <a16:creationId xmlns:a16="http://schemas.microsoft.com/office/drawing/2014/main" id="{33DD2EF0-0670-4B13-8F42-EF1042BA0E6C}"/>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8685" name="Rectangle 13">
              <a:extLst>
                <a:ext uri="{FF2B5EF4-FFF2-40B4-BE49-F238E27FC236}">
                  <a16:creationId xmlns:a16="http://schemas.microsoft.com/office/drawing/2014/main" id="{960D694C-429E-4D7B-A38D-FBD32D13C0A6}"/>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28686" name="Rectangle 14">
            <a:extLst>
              <a:ext uri="{FF2B5EF4-FFF2-40B4-BE49-F238E27FC236}">
                <a16:creationId xmlns:a16="http://schemas.microsoft.com/office/drawing/2014/main" id="{CDC8358B-31AD-46B3-B47E-786644B6D176}"/>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8687" name="Rectangle 15">
            <a:extLst>
              <a:ext uri="{FF2B5EF4-FFF2-40B4-BE49-F238E27FC236}">
                <a16:creationId xmlns:a16="http://schemas.microsoft.com/office/drawing/2014/main" id="{BDDB502A-A10E-4D9C-A6A4-BCF356BFD925}"/>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8688" name="Rectangle 16">
            <a:extLst>
              <a:ext uri="{FF2B5EF4-FFF2-40B4-BE49-F238E27FC236}">
                <a16:creationId xmlns:a16="http://schemas.microsoft.com/office/drawing/2014/main" id="{A1328825-C383-42E1-A31B-F918EE52496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001C90A-A245-403F-9005-25D3AE0896B8}"/>
              </a:ext>
            </a:extLst>
          </p:cNvPr>
          <p:cNvSpPr>
            <a:spLocks noGrp="1" noChangeArrowheads="1"/>
          </p:cNvSpPr>
          <p:nvPr>
            <p:ph type="ctrTitle"/>
          </p:nvPr>
        </p:nvSpPr>
        <p:spPr>
          <a:xfrm>
            <a:off x="0" y="4365625"/>
            <a:ext cx="9144000" cy="2209800"/>
          </a:xfrm>
        </p:spPr>
        <p:txBody>
          <a:bodyPr/>
          <a:lstStyle/>
          <a:p>
            <a:pPr algn="ctr"/>
            <a:r>
              <a:rPr lang="pt-BR" altLang="pt-BR" b="1">
                <a:solidFill>
                  <a:schemeClr val="tx1"/>
                </a:solidFill>
                <a:effectLst>
                  <a:outerShdw blurRad="38100" dist="38100" dir="2700000" algn="tl">
                    <a:srgbClr val="C0C0C0"/>
                  </a:outerShdw>
                </a:effectLst>
                <a:latin typeface="Copperplate Gothic Bold" panose="020E0705020206020404" pitchFamily="34" charset="0"/>
              </a:rPr>
              <a:t>12. EFICÁCIA DA VISITAÇÃO EVANGELÍSTICA</a:t>
            </a:r>
          </a:p>
        </p:txBody>
      </p:sp>
      <p:sp>
        <p:nvSpPr>
          <p:cNvPr id="2052" name="Text Box 4">
            <a:extLst>
              <a:ext uri="{FF2B5EF4-FFF2-40B4-BE49-F238E27FC236}">
                <a16:creationId xmlns:a16="http://schemas.microsoft.com/office/drawing/2014/main" id="{8BBD2EB1-697F-4975-B56A-F904059413F6}"/>
              </a:ext>
            </a:extLst>
          </p:cNvPr>
          <p:cNvSpPr txBox="1">
            <a:spLocks noChangeArrowheads="1"/>
          </p:cNvSpPr>
          <p:nvPr/>
        </p:nvSpPr>
        <p:spPr bwMode="auto">
          <a:xfrm>
            <a:off x="3924300" y="404813"/>
            <a:ext cx="49688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400" b="1">
                <a:effectLst>
                  <a:outerShdw blurRad="38100" dist="38100" dir="2700000" algn="tl">
                    <a:srgbClr val="C0C0C0"/>
                  </a:outerShdw>
                </a:effectLst>
                <a:latin typeface="Forte" panose="03060902040502070203" pitchFamily="66" charset="0"/>
              </a:rPr>
              <a:t>Ministério do Amor</a:t>
            </a:r>
          </a:p>
        </p:txBody>
      </p:sp>
      <p:pic>
        <p:nvPicPr>
          <p:cNvPr id="2053" name="Picture 5" descr="mb">
            <a:extLst>
              <a:ext uri="{FF2B5EF4-FFF2-40B4-BE49-F238E27FC236}">
                <a16:creationId xmlns:a16="http://schemas.microsoft.com/office/drawing/2014/main" id="{959CC42E-811C-4034-92F3-0CEF7FE85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2241550"/>
            <a:ext cx="1871662" cy="140335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87409A55-D7F2-497E-81E9-A2058734FD89}"/>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3518004A-4020-45D8-B009-4F2D017F4C32}"/>
              </a:ext>
            </a:extLst>
          </p:cNvPr>
          <p:cNvSpPr>
            <a:spLocks noGrp="1"/>
          </p:cNvSpPr>
          <p:nvPr>
            <p:ph type="sldNum" sz="quarter" idx="11"/>
          </p:nvPr>
        </p:nvSpPr>
        <p:spPr/>
        <p:txBody>
          <a:bodyPr/>
          <a:lstStyle/>
          <a:p>
            <a:fld id="{56BDAFF6-9B56-4831-B848-2C82D949D1F4}" type="slidenum">
              <a:rPr lang="pt-BR" altLang="pt-BR"/>
              <a:pPr/>
              <a:t>10</a:t>
            </a:fld>
            <a:endParaRPr lang="pt-BR" altLang="pt-BR"/>
          </a:p>
        </p:txBody>
      </p:sp>
      <p:sp>
        <p:nvSpPr>
          <p:cNvPr id="9218" name="Rectangle 2">
            <a:extLst>
              <a:ext uri="{FF2B5EF4-FFF2-40B4-BE49-F238E27FC236}">
                <a16:creationId xmlns:a16="http://schemas.microsoft.com/office/drawing/2014/main" id="{9F84BC3E-BB6B-4C13-8C63-906B915B2798}"/>
              </a:ext>
            </a:extLst>
          </p:cNvPr>
          <p:cNvSpPr>
            <a:spLocks noGrp="1" noChangeArrowheads="1"/>
          </p:cNvSpPr>
          <p:nvPr>
            <p:ph type="body" idx="1"/>
          </p:nvPr>
        </p:nvSpPr>
        <p:spPr>
          <a:xfrm>
            <a:off x="107950" y="836613"/>
            <a:ext cx="8362950" cy="5903912"/>
          </a:xfrm>
        </p:spPr>
        <p:txBody>
          <a:bodyPr/>
          <a:lstStyle/>
          <a:p>
            <a:pPr algn="ctr">
              <a:lnSpc>
                <a:spcPct val="90000"/>
              </a:lnSpc>
              <a:buFont typeface="Wingdings" panose="05000000000000000000" pitchFamily="2" charset="2"/>
              <a:buNone/>
            </a:pPr>
            <a:r>
              <a:rPr lang="pt-BR" altLang="pt-BR" sz="5200" b="1">
                <a:effectLst>
                  <a:outerShdw blurRad="38100" dist="38100" dir="2700000" algn="tl">
                    <a:srgbClr val="C0C0C0"/>
                  </a:outerShdw>
                </a:effectLst>
                <a:latin typeface="Bookman Old Style" panose="02050604050505020204" pitchFamily="18" charset="0"/>
              </a:rPr>
              <a:t>3. “É impossível        ao fiel ver a obra que precisa ser feita e nada fazer não obstante”. Você concorda com essa afirmação de EGW? Por quê?</a:t>
            </a:r>
          </a:p>
        </p:txBody>
      </p:sp>
      <p:pic>
        <p:nvPicPr>
          <p:cNvPr id="9219" name="Picture 3" descr="mb">
            <a:extLst>
              <a:ext uri="{FF2B5EF4-FFF2-40B4-BE49-F238E27FC236}">
                <a16:creationId xmlns:a16="http://schemas.microsoft.com/office/drawing/2014/main" id="{73C0893A-4C87-4CCA-95FC-FA535950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4157EDB-A305-4129-929C-9849CCF1F61F}"/>
              </a:ext>
            </a:extLst>
          </p:cNvPr>
          <p:cNvSpPr>
            <a:spLocks noGrp="1"/>
          </p:cNvSpPr>
          <p:nvPr>
            <p:ph type="sldNum" sz="quarter" idx="11"/>
          </p:nvPr>
        </p:nvSpPr>
        <p:spPr/>
        <p:txBody>
          <a:bodyPr/>
          <a:lstStyle/>
          <a:p>
            <a:fld id="{C5881D65-E773-41F5-8F49-6DB28D19E3AF}" type="slidenum">
              <a:rPr lang="pt-BR" altLang="pt-BR"/>
              <a:pPr/>
              <a:t>11</a:t>
            </a:fld>
            <a:endParaRPr lang="pt-BR" altLang="pt-BR"/>
          </a:p>
        </p:txBody>
      </p:sp>
      <p:sp>
        <p:nvSpPr>
          <p:cNvPr id="11266" name="Rectangle 2">
            <a:extLst>
              <a:ext uri="{FF2B5EF4-FFF2-40B4-BE49-F238E27FC236}">
                <a16:creationId xmlns:a16="http://schemas.microsoft.com/office/drawing/2014/main" id="{0006141F-4A82-4863-BEF1-2E32248942ED}"/>
              </a:ext>
            </a:extLst>
          </p:cNvPr>
          <p:cNvSpPr>
            <a:spLocks noGrp="1" noChangeArrowheads="1"/>
          </p:cNvSpPr>
          <p:nvPr>
            <p:ph type="body" idx="1"/>
          </p:nvPr>
        </p:nvSpPr>
        <p:spPr>
          <a:xfrm>
            <a:off x="395288" y="1628775"/>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4. Por que muitos não obtém sucesso na obra do Senhor? 97.2</a:t>
            </a:r>
          </a:p>
        </p:txBody>
      </p:sp>
      <p:pic>
        <p:nvPicPr>
          <p:cNvPr id="11267" name="Picture 3" descr="mb">
            <a:extLst>
              <a:ext uri="{FF2B5EF4-FFF2-40B4-BE49-F238E27FC236}">
                <a16:creationId xmlns:a16="http://schemas.microsoft.com/office/drawing/2014/main" id="{7A9F6D13-EFB8-4BEB-BD90-3697F847A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0240851-B334-4D1A-B39A-B03B3404249B}"/>
              </a:ext>
            </a:extLst>
          </p:cNvPr>
          <p:cNvSpPr>
            <a:spLocks noGrp="1"/>
          </p:cNvSpPr>
          <p:nvPr>
            <p:ph type="sldNum" sz="quarter" idx="11"/>
          </p:nvPr>
        </p:nvSpPr>
        <p:spPr/>
        <p:txBody>
          <a:bodyPr/>
          <a:lstStyle/>
          <a:p>
            <a:fld id="{AD6AFC25-53E6-4519-B6CA-882FCE701E34}" type="slidenum">
              <a:rPr lang="pt-BR" altLang="pt-BR"/>
              <a:pPr/>
              <a:t>12</a:t>
            </a:fld>
            <a:endParaRPr lang="pt-BR" altLang="pt-BR"/>
          </a:p>
        </p:txBody>
      </p:sp>
      <p:sp>
        <p:nvSpPr>
          <p:cNvPr id="12290" name="Rectangle 2">
            <a:extLst>
              <a:ext uri="{FF2B5EF4-FFF2-40B4-BE49-F238E27FC236}">
                <a16:creationId xmlns:a16="http://schemas.microsoft.com/office/drawing/2014/main" id="{BE4A8B53-62CF-4254-90E5-9CD341FFC938}"/>
              </a:ext>
            </a:extLst>
          </p:cNvPr>
          <p:cNvSpPr>
            <a:spLocks noGrp="1" noChangeArrowheads="1"/>
          </p:cNvSpPr>
          <p:nvPr>
            <p:ph type="body" idx="1"/>
          </p:nvPr>
        </p:nvSpPr>
        <p:spPr>
          <a:xfrm>
            <a:off x="250825" y="476250"/>
            <a:ext cx="8686800" cy="6237288"/>
          </a:xfrm>
        </p:spPr>
        <p:txBody>
          <a:bodyPr/>
          <a:lstStyle/>
          <a:p>
            <a:r>
              <a:rPr lang="pt-BR" altLang="pt-BR" sz="4000" b="1">
                <a:effectLst>
                  <a:outerShdw blurRad="38100" dist="38100" dir="2700000" algn="tl">
                    <a:srgbClr val="C0C0C0"/>
                  </a:outerShdw>
                </a:effectLst>
              </a:rPr>
              <a:t>A razão de tantos não alcançarem êxito é confiarem demais em si mesmos e não sentirem a positiva necessidade de estar em Cristo, ao saírem para buscar e salvar o perdido. Enquanto não tiverem o Espírito de Cristo e ensinarem a verdade como esta é em Jesus, não realizarão muito.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01D72A0-F72B-4095-95E9-9301FA5F67EC}"/>
              </a:ext>
            </a:extLst>
          </p:cNvPr>
          <p:cNvSpPr>
            <a:spLocks noGrp="1"/>
          </p:cNvSpPr>
          <p:nvPr>
            <p:ph type="sldNum" sz="quarter" idx="11"/>
          </p:nvPr>
        </p:nvSpPr>
        <p:spPr/>
        <p:txBody>
          <a:bodyPr/>
          <a:lstStyle/>
          <a:p>
            <a:fld id="{42FCF9ED-F754-4447-974C-B5948FF412DE}" type="slidenum">
              <a:rPr lang="pt-BR" altLang="pt-BR"/>
              <a:pPr/>
              <a:t>13</a:t>
            </a:fld>
            <a:endParaRPr lang="pt-BR" altLang="pt-BR"/>
          </a:p>
        </p:txBody>
      </p:sp>
      <p:sp>
        <p:nvSpPr>
          <p:cNvPr id="30723" name="Rectangle 3">
            <a:extLst>
              <a:ext uri="{FF2B5EF4-FFF2-40B4-BE49-F238E27FC236}">
                <a16:creationId xmlns:a16="http://schemas.microsoft.com/office/drawing/2014/main" id="{56B37F45-4387-4C7B-9E2D-EDA1C97D1CA7}"/>
              </a:ext>
            </a:extLst>
          </p:cNvPr>
          <p:cNvSpPr>
            <a:spLocks noGrp="1" noChangeArrowheads="1"/>
          </p:cNvSpPr>
          <p:nvPr>
            <p:ph type="body" idx="1"/>
          </p:nvPr>
        </p:nvSpPr>
        <p:spPr>
          <a:xfrm>
            <a:off x="0" y="476250"/>
            <a:ext cx="9144000" cy="6308725"/>
          </a:xfrm>
        </p:spPr>
        <p:txBody>
          <a:bodyPr/>
          <a:lstStyle/>
          <a:p>
            <a:r>
              <a:rPr lang="pt-BR" altLang="pt-BR" sz="3600" b="1">
                <a:effectLst>
                  <a:outerShdw blurRad="38100" dist="38100" dir="2700000" algn="tl">
                    <a:srgbClr val="C0C0C0"/>
                  </a:outerShdw>
                </a:effectLst>
              </a:rPr>
              <a:t>Tão fria é a atmosfera da igreja, de tal espécie é seu espírito, que homens e mulheres não podem manter ou suportar o exemplo de piedade primitiva e oriunda do Céu. O calor de seu primeiro amor está gelado, e a menos que sejam regados pelo batismo do Espírito Santo, seu castiçal será removido de seu lugar, a não ser que se arrependam e pratiquem as primeiras obras.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01EB898-D014-4705-A167-9467348A1543}"/>
              </a:ext>
            </a:extLst>
          </p:cNvPr>
          <p:cNvSpPr>
            <a:spLocks noGrp="1"/>
          </p:cNvSpPr>
          <p:nvPr>
            <p:ph type="sldNum" sz="quarter" idx="11"/>
          </p:nvPr>
        </p:nvSpPr>
        <p:spPr/>
        <p:txBody>
          <a:bodyPr/>
          <a:lstStyle/>
          <a:p>
            <a:fld id="{2F2AC346-D0C7-4F36-84CA-2D78C7D83E7E}" type="slidenum">
              <a:rPr lang="pt-BR" altLang="pt-BR"/>
              <a:pPr/>
              <a:t>14</a:t>
            </a:fld>
            <a:endParaRPr lang="pt-BR" altLang="pt-BR"/>
          </a:p>
        </p:txBody>
      </p:sp>
      <p:sp>
        <p:nvSpPr>
          <p:cNvPr id="33794" name="Rectangle 2">
            <a:extLst>
              <a:ext uri="{FF2B5EF4-FFF2-40B4-BE49-F238E27FC236}">
                <a16:creationId xmlns:a16="http://schemas.microsoft.com/office/drawing/2014/main" id="{1E386471-AEB6-4F8F-91C1-8F1E7EC698CD}"/>
              </a:ext>
            </a:extLst>
          </p:cNvPr>
          <p:cNvSpPr>
            <a:spLocks noGrp="1" noChangeArrowheads="1"/>
          </p:cNvSpPr>
          <p:nvPr>
            <p:ph type="body" idx="1"/>
          </p:nvPr>
        </p:nvSpPr>
        <p:spPr>
          <a:xfrm>
            <a:off x="250825" y="549275"/>
            <a:ext cx="8686800" cy="6092825"/>
          </a:xfrm>
        </p:spPr>
        <p:txBody>
          <a:bodyPr/>
          <a:lstStyle/>
          <a:p>
            <a:r>
              <a:rPr lang="pt-BR" altLang="pt-BR" sz="4400" b="1">
                <a:effectLst>
                  <a:outerShdw blurRad="38100" dist="38100" dir="2700000" algn="tl">
                    <a:srgbClr val="C0C0C0"/>
                  </a:outerShdw>
                </a:effectLst>
              </a:rPr>
              <a:t>As primeiras obras da igreja foram vistas quando os crentes procuraram os amigos, parentes e conhecidos e com coração transbordando de amor contaram a história do que Jesus era para eles, e do que eles eram para Jesus.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EA58589F-F9F3-4CB4-B4E2-4D165388AF98}"/>
              </a:ext>
            </a:extLst>
          </p:cNvPr>
          <p:cNvSpPr>
            <a:spLocks noGrp="1"/>
          </p:cNvSpPr>
          <p:nvPr>
            <p:ph type="sldNum" sz="quarter" idx="11"/>
          </p:nvPr>
        </p:nvSpPr>
        <p:spPr/>
        <p:txBody>
          <a:bodyPr/>
          <a:lstStyle/>
          <a:p>
            <a:fld id="{BEC1229D-C3E3-4FAA-A642-56C66FB33E81}" type="slidenum">
              <a:rPr lang="pt-BR" altLang="pt-BR"/>
              <a:pPr/>
              <a:t>15</a:t>
            </a:fld>
            <a:endParaRPr lang="pt-BR" altLang="pt-BR"/>
          </a:p>
        </p:txBody>
      </p:sp>
      <p:sp>
        <p:nvSpPr>
          <p:cNvPr id="13314" name="Rectangle 2">
            <a:extLst>
              <a:ext uri="{FF2B5EF4-FFF2-40B4-BE49-F238E27FC236}">
                <a16:creationId xmlns:a16="http://schemas.microsoft.com/office/drawing/2014/main" id="{31919E97-5846-4676-AC6B-314F65063605}"/>
              </a:ext>
            </a:extLst>
          </p:cNvPr>
          <p:cNvSpPr>
            <a:spLocks noGrp="1" noChangeArrowheads="1"/>
          </p:cNvSpPr>
          <p:nvPr>
            <p:ph type="body" idx="1"/>
          </p:nvPr>
        </p:nvSpPr>
        <p:spPr>
          <a:xfrm>
            <a:off x="395288" y="1628775"/>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5. Qual o melhor meio de alcançar as pessoas? 99.1</a:t>
            </a:r>
          </a:p>
        </p:txBody>
      </p:sp>
      <p:pic>
        <p:nvPicPr>
          <p:cNvPr id="13315" name="Picture 3" descr="mb">
            <a:extLst>
              <a:ext uri="{FF2B5EF4-FFF2-40B4-BE49-F238E27FC236}">
                <a16:creationId xmlns:a16="http://schemas.microsoft.com/office/drawing/2014/main" id="{7BC3FAD9-9842-461E-8CAD-E51CF5655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E28D0F8-1E54-45E5-966F-89699F5437C3}"/>
              </a:ext>
            </a:extLst>
          </p:cNvPr>
          <p:cNvSpPr>
            <a:spLocks noGrp="1"/>
          </p:cNvSpPr>
          <p:nvPr>
            <p:ph type="sldNum" sz="quarter" idx="11"/>
          </p:nvPr>
        </p:nvSpPr>
        <p:spPr/>
        <p:txBody>
          <a:bodyPr/>
          <a:lstStyle/>
          <a:p>
            <a:fld id="{7B01249A-D5A7-4B9B-A0AE-9BDCE8306FFD}" type="slidenum">
              <a:rPr lang="pt-BR" altLang="pt-BR"/>
              <a:pPr/>
              <a:t>16</a:t>
            </a:fld>
            <a:endParaRPr lang="pt-BR" altLang="pt-BR"/>
          </a:p>
        </p:txBody>
      </p:sp>
      <p:sp>
        <p:nvSpPr>
          <p:cNvPr id="14338" name="Rectangle 2">
            <a:extLst>
              <a:ext uri="{FF2B5EF4-FFF2-40B4-BE49-F238E27FC236}">
                <a16:creationId xmlns:a16="http://schemas.microsoft.com/office/drawing/2014/main" id="{94E53E95-4C65-4404-BEAC-271A84DAC33A}"/>
              </a:ext>
            </a:extLst>
          </p:cNvPr>
          <p:cNvSpPr>
            <a:spLocks noGrp="1" noChangeArrowheads="1"/>
          </p:cNvSpPr>
          <p:nvPr>
            <p:ph type="body" idx="1"/>
          </p:nvPr>
        </p:nvSpPr>
        <p:spPr>
          <a:xfrm>
            <a:off x="-36513" y="620713"/>
            <a:ext cx="9144001" cy="6237287"/>
          </a:xfrm>
        </p:spPr>
        <p:txBody>
          <a:bodyPr/>
          <a:lstStyle/>
          <a:p>
            <a:r>
              <a:rPr lang="pt-BR" altLang="pt-BR" sz="3800" b="1">
                <a:effectLst>
                  <a:outerShdw blurRad="38100" dist="38100" dir="2700000" algn="tl">
                    <a:srgbClr val="C0C0C0"/>
                  </a:outerShdw>
                </a:effectLst>
              </a:rPr>
              <a:t>À sombra mesmo das casas de Deus há multidões de pecadores sem Deus, sem conhecimento da verdade, sem esperança. ... Em cada cidade, em cada ajuntamento em que os cristãos se congregam para adorar a Deus, há homens, mulheres e crianças a serem recolhidos no aprisco. Muitos jamais ouvem uma preleção sobre a Palavra de Deus.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1F397FF-A166-4E65-9213-3B546AB2D236}"/>
              </a:ext>
            </a:extLst>
          </p:cNvPr>
          <p:cNvSpPr>
            <a:spLocks noGrp="1"/>
          </p:cNvSpPr>
          <p:nvPr>
            <p:ph type="sldNum" sz="quarter" idx="11"/>
          </p:nvPr>
        </p:nvSpPr>
        <p:spPr/>
        <p:txBody>
          <a:bodyPr/>
          <a:lstStyle/>
          <a:p>
            <a:fld id="{A46899A5-1DA3-41FD-A081-0684DE880925}" type="slidenum">
              <a:rPr lang="pt-BR" altLang="pt-BR"/>
              <a:pPr/>
              <a:t>17</a:t>
            </a:fld>
            <a:endParaRPr lang="pt-BR" altLang="pt-BR"/>
          </a:p>
        </p:txBody>
      </p:sp>
      <p:sp>
        <p:nvSpPr>
          <p:cNvPr id="34818" name="Rectangle 2">
            <a:extLst>
              <a:ext uri="{FF2B5EF4-FFF2-40B4-BE49-F238E27FC236}">
                <a16:creationId xmlns:a16="http://schemas.microsoft.com/office/drawing/2014/main" id="{E481747D-3607-409C-80A4-775CAE3FDF1A}"/>
              </a:ext>
            </a:extLst>
          </p:cNvPr>
          <p:cNvSpPr>
            <a:spLocks noGrp="1" noChangeArrowheads="1"/>
          </p:cNvSpPr>
          <p:nvPr>
            <p:ph type="body" idx="1"/>
          </p:nvPr>
        </p:nvSpPr>
        <p:spPr>
          <a:xfrm>
            <a:off x="250825" y="476250"/>
            <a:ext cx="8686800" cy="6237288"/>
          </a:xfrm>
        </p:spPr>
        <p:txBody>
          <a:bodyPr/>
          <a:lstStyle/>
          <a:p>
            <a:r>
              <a:rPr lang="pt-BR" altLang="pt-BR" sz="3600" b="1">
                <a:effectLst>
                  <a:outerShdw blurRad="38100" dist="38100" dir="2700000" algn="tl">
                    <a:srgbClr val="C0C0C0"/>
                  </a:outerShdw>
                </a:effectLst>
              </a:rPr>
              <a:t>Quem tomará sobre si o fardo pelas almas? Quem aprenderá do grande Mestre que a melhor maneira de alcançar as almas é o apelo direto, pessoal, ao que está em erro, ao que está morto em ofensas e pecados, para que contemple o seu Redentor crucificado, suspenso, e viva? Cristãos, deixai que vosso coração se encha de simpatia e amor pelos que não conhecem a verdade.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B3B79855-1043-4A84-9929-B86729E7B702}"/>
              </a:ext>
            </a:extLst>
          </p:cNvPr>
          <p:cNvSpPr>
            <a:spLocks noGrp="1"/>
          </p:cNvSpPr>
          <p:nvPr>
            <p:ph type="sldNum" sz="quarter" idx="11"/>
          </p:nvPr>
        </p:nvSpPr>
        <p:spPr/>
        <p:txBody>
          <a:bodyPr/>
          <a:lstStyle/>
          <a:p>
            <a:fld id="{C3B01B7F-55FE-40FF-9318-806D978DCFF4}" type="slidenum">
              <a:rPr lang="pt-BR" altLang="pt-BR"/>
              <a:pPr/>
              <a:t>18</a:t>
            </a:fld>
            <a:endParaRPr lang="pt-BR" altLang="pt-BR"/>
          </a:p>
        </p:txBody>
      </p:sp>
      <p:sp>
        <p:nvSpPr>
          <p:cNvPr id="15362" name="Rectangle 2">
            <a:extLst>
              <a:ext uri="{FF2B5EF4-FFF2-40B4-BE49-F238E27FC236}">
                <a16:creationId xmlns:a16="http://schemas.microsoft.com/office/drawing/2014/main" id="{9A662E4B-D163-4A47-8BDF-4476DA02B57D}"/>
              </a:ext>
            </a:extLst>
          </p:cNvPr>
          <p:cNvSpPr>
            <a:spLocks noGrp="1" noChangeArrowheads="1"/>
          </p:cNvSpPr>
          <p:nvPr>
            <p:ph type="body" idx="1"/>
          </p:nvPr>
        </p:nvSpPr>
        <p:spPr>
          <a:xfrm>
            <a:off x="395288" y="1700213"/>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6. Como encontrar tempo para visitar nossos vizinhos? 100.3</a:t>
            </a:r>
          </a:p>
        </p:txBody>
      </p:sp>
      <p:pic>
        <p:nvPicPr>
          <p:cNvPr id="15363" name="Picture 3" descr="mb">
            <a:extLst>
              <a:ext uri="{FF2B5EF4-FFF2-40B4-BE49-F238E27FC236}">
                <a16:creationId xmlns:a16="http://schemas.microsoft.com/office/drawing/2014/main" id="{11C4E3C2-900D-4A65-8AC5-DE45DC46D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EFFFA605-B9A8-4BFB-8C8F-1352C8976898}"/>
              </a:ext>
            </a:extLst>
          </p:cNvPr>
          <p:cNvSpPr>
            <a:spLocks noGrp="1"/>
          </p:cNvSpPr>
          <p:nvPr>
            <p:ph type="sldNum" sz="quarter" idx="11"/>
          </p:nvPr>
        </p:nvSpPr>
        <p:spPr/>
        <p:txBody>
          <a:bodyPr/>
          <a:lstStyle/>
          <a:p>
            <a:fld id="{0CFAB680-6132-4294-8EC7-9700B907FF6E}" type="slidenum">
              <a:rPr lang="pt-BR" altLang="pt-BR"/>
              <a:pPr/>
              <a:t>19</a:t>
            </a:fld>
            <a:endParaRPr lang="pt-BR" altLang="pt-BR"/>
          </a:p>
        </p:txBody>
      </p:sp>
      <p:sp>
        <p:nvSpPr>
          <p:cNvPr id="16386" name="Rectangle 2">
            <a:extLst>
              <a:ext uri="{FF2B5EF4-FFF2-40B4-BE49-F238E27FC236}">
                <a16:creationId xmlns:a16="http://schemas.microsoft.com/office/drawing/2014/main" id="{63C71CC8-EE9C-436E-9054-208BDAEBDC14}"/>
              </a:ext>
            </a:extLst>
          </p:cNvPr>
          <p:cNvSpPr>
            <a:spLocks noGrp="1" noChangeArrowheads="1"/>
          </p:cNvSpPr>
          <p:nvPr>
            <p:ph type="body" idx="1"/>
          </p:nvPr>
        </p:nvSpPr>
        <p:spPr>
          <a:xfrm>
            <a:off x="0" y="431800"/>
            <a:ext cx="9144000" cy="6237288"/>
          </a:xfrm>
        </p:spPr>
        <p:txBody>
          <a:bodyPr/>
          <a:lstStyle/>
          <a:p>
            <a:r>
              <a:rPr lang="pt-BR" altLang="pt-BR" sz="3600" b="1">
                <a:effectLst>
                  <a:outerShdw blurRad="38100" dist="38100" dir="2700000" algn="tl">
                    <a:srgbClr val="C0C0C0"/>
                  </a:outerShdw>
                </a:effectLst>
              </a:rPr>
              <a:t>Meus irmãos e minhas irmãs, quereis romper o encanto que vos prende? Quereis despertar dessa indolência que se assemelha ao torpor da morte? Ide trabalhar, quer vos sintais dispostos a isto, quer não. Empenhai-vos em esforço pessoal para levar almas a Jesus e ao conhecimento da verdade. Em tal trabalho, encontrareis tanto um estímulo como um tônico; ele a um tempo despertará e fortalecerá.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2FA70B3-906B-4C63-8390-CCBCA82479AA}"/>
              </a:ext>
            </a:extLst>
          </p:cNvPr>
          <p:cNvSpPr>
            <a:spLocks noGrp="1" noChangeArrowheads="1"/>
          </p:cNvSpPr>
          <p:nvPr>
            <p:ph type="ctrTitle"/>
          </p:nvPr>
        </p:nvSpPr>
        <p:spPr/>
        <p:txBody>
          <a:bodyPr/>
          <a:lstStyle/>
          <a:p>
            <a:pPr algn="ctr"/>
            <a:r>
              <a:rPr lang="pt-BR" altLang="pt-BR" sz="6800" b="1">
                <a:effectLst>
                  <a:outerShdw blurRad="38100" dist="38100" dir="2700000" algn="tl">
                    <a:srgbClr val="C0C0C0"/>
                  </a:outerShdw>
                </a:effectLst>
                <a:latin typeface="Arial Rounded MT Bold" panose="020F0704030504030204" pitchFamily="34" charset="0"/>
              </a:rPr>
              <a:t>LUCAS 14.23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ECC0767-DB0D-4F3D-8C1F-69597FE967C1}"/>
              </a:ext>
            </a:extLst>
          </p:cNvPr>
          <p:cNvSpPr>
            <a:spLocks noGrp="1"/>
          </p:cNvSpPr>
          <p:nvPr>
            <p:ph type="sldNum" sz="quarter" idx="11"/>
          </p:nvPr>
        </p:nvSpPr>
        <p:spPr/>
        <p:txBody>
          <a:bodyPr/>
          <a:lstStyle/>
          <a:p>
            <a:fld id="{98A2EC12-A2B9-4870-80A1-6B05964A12A6}" type="slidenum">
              <a:rPr lang="pt-BR" altLang="pt-BR"/>
              <a:pPr/>
              <a:t>20</a:t>
            </a:fld>
            <a:endParaRPr lang="pt-BR" altLang="pt-BR"/>
          </a:p>
        </p:txBody>
      </p:sp>
      <p:sp>
        <p:nvSpPr>
          <p:cNvPr id="35842" name="Rectangle 2">
            <a:extLst>
              <a:ext uri="{FF2B5EF4-FFF2-40B4-BE49-F238E27FC236}">
                <a16:creationId xmlns:a16="http://schemas.microsoft.com/office/drawing/2014/main" id="{2749217A-D0E0-43EB-B6C4-ED39A82A1779}"/>
              </a:ext>
            </a:extLst>
          </p:cNvPr>
          <p:cNvSpPr>
            <a:spLocks noGrp="1" noChangeArrowheads="1"/>
          </p:cNvSpPr>
          <p:nvPr>
            <p:ph type="body" idx="1"/>
          </p:nvPr>
        </p:nvSpPr>
        <p:spPr>
          <a:xfrm>
            <a:off x="0" y="693738"/>
            <a:ext cx="9144000" cy="5903912"/>
          </a:xfrm>
        </p:spPr>
        <p:txBody>
          <a:bodyPr/>
          <a:lstStyle/>
          <a:p>
            <a:r>
              <a:rPr lang="pt-BR" altLang="pt-BR" sz="4000" b="1">
                <a:effectLst>
                  <a:outerShdw blurRad="38100" dist="38100" dir="2700000" algn="tl">
                    <a:srgbClr val="C0C0C0"/>
                  </a:outerShdw>
                </a:effectLst>
              </a:rPr>
              <a:t>Mediante exercício, vossas faculdades espirituais se tornarão mais vigorosas, de modo que podereis, com mais êxito, operar vossa própria salvação. O torpor da morte apoderou-se de muitos professos cristãos. Fazei todo esforço para despertá-los. Adverti, rogai, arrazoai.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F9FAA52-A982-419D-A907-CED69B636A3B}"/>
              </a:ext>
            </a:extLst>
          </p:cNvPr>
          <p:cNvSpPr>
            <a:spLocks noGrp="1"/>
          </p:cNvSpPr>
          <p:nvPr>
            <p:ph type="sldNum" sz="quarter" idx="11"/>
          </p:nvPr>
        </p:nvSpPr>
        <p:spPr/>
        <p:txBody>
          <a:bodyPr/>
          <a:lstStyle/>
          <a:p>
            <a:fld id="{67C2575B-B390-471B-ACE7-71C32A2F6344}" type="slidenum">
              <a:rPr lang="pt-BR" altLang="pt-BR"/>
              <a:pPr/>
              <a:t>21</a:t>
            </a:fld>
            <a:endParaRPr lang="pt-BR" altLang="pt-BR"/>
          </a:p>
        </p:txBody>
      </p:sp>
      <p:sp>
        <p:nvSpPr>
          <p:cNvPr id="43010" name="Rectangle 2">
            <a:extLst>
              <a:ext uri="{FF2B5EF4-FFF2-40B4-BE49-F238E27FC236}">
                <a16:creationId xmlns:a16="http://schemas.microsoft.com/office/drawing/2014/main" id="{85FE2001-61DD-4999-BB4E-E4D31F28D9D2}"/>
              </a:ext>
            </a:extLst>
          </p:cNvPr>
          <p:cNvSpPr>
            <a:spLocks noGrp="1" noChangeArrowheads="1"/>
          </p:cNvSpPr>
          <p:nvPr>
            <p:ph type="body" idx="1"/>
          </p:nvPr>
        </p:nvSpPr>
        <p:spPr>
          <a:xfrm>
            <a:off x="0" y="693738"/>
            <a:ext cx="8893175" cy="5614987"/>
          </a:xfrm>
        </p:spPr>
        <p:txBody>
          <a:bodyPr/>
          <a:lstStyle/>
          <a:p>
            <a:pPr>
              <a:lnSpc>
                <a:spcPct val="90000"/>
              </a:lnSpc>
            </a:pPr>
            <a:r>
              <a:rPr lang="pt-BR" altLang="pt-BR" sz="4400" b="1">
                <a:effectLst>
                  <a:outerShdw blurRad="38100" dist="38100" dir="2700000" algn="tl">
                    <a:srgbClr val="C0C0C0"/>
                  </a:outerShdw>
                </a:effectLst>
              </a:rPr>
              <a:t>Orai para que o enternecedor amor de Deus aqueça e abrande sua natureza tomada de frieza. Se bem que se recusem a ouvir, não será em vão o vosso trabalho. No esforço de beneficiar a outros, beneficiar-se-á a vossa própria alma.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00277949-6AB3-4119-BFB9-1B5F07A1C5A4}"/>
              </a:ext>
            </a:extLst>
          </p:cNvPr>
          <p:cNvSpPr>
            <a:spLocks noGrp="1"/>
          </p:cNvSpPr>
          <p:nvPr>
            <p:ph type="sldNum" sz="quarter" idx="11"/>
          </p:nvPr>
        </p:nvSpPr>
        <p:spPr/>
        <p:txBody>
          <a:bodyPr/>
          <a:lstStyle/>
          <a:p>
            <a:fld id="{0F3DC247-CCE5-42C0-B93A-18C1859C6341}" type="slidenum">
              <a:rPr lang="pt-BR" altLang="pt-BR"/>
              <a:pPr/>
              <a:t>22</a:t>
            </a:fld>
            <a:endParaRPr lang="pt-BR" altLang="pt-BR"/>
          </a:p>
        </p:txBody>
      </p:sp>
      <p:sp>
        <p:nvSpPr>
          <p:cNvPr id="17410" name="Rectangle 2">
            <a:extLst>
              <a:ext uri="{FF2B5EF4-FFF2-40B4-BE49-F238E27FC236}">
                <a16:creationId xmlns:a16="http://schemas.microsoft.com/office/drawing/2014/main" id="{84271D0B-FF00-4344-B21E-EBE838E0C2B8}"/>
              </a:ext>
            </a:extLst>
          </p:cNvPr>
          <p:cNvSpPr>
            <a:spLocks noGrp="1" noChangeArrowheads="1"/>
          </p:cNvSpPr>
          <p:nvPr>
            <p:ph type="body" idx="1"/>
          </p:nvPr>
        </p:nvSpPr>
        <p:spPr>
          <a:xfrm>
            <a:off x="395288" y="1052513"/>
            <a:ext cx="8229600" cy="5616575"/>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7. “Ide trabalhar, quer vos sintais dispostos a isto, ou não”. Por que EGW afirmou isso? 100.3</a:t>
            </a:r>
          </a:p>
        </p:txBody>
      </p:sp>
      <p:pic>
        <p:nvPicPr>
          <p:cNvPr id="17411" name="Picture 3" descr="mb">
            <a:extLst>
              <a:ext uri="{FF2B5EF4-FFF2-40B4-BE49-F238E27FC236}">
                <a16:creationId xmlns:a16="http://schemas.microsoft.com/office/drawing/2014/main" id="{38CD37EC-9DA1-4A99-B0B9-1A04B313B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B1C0D0F-AF8D-4E6C-90B5-7091E20AD777}"/>
              </a:ext>
            </a:extLst>
          </p:cNvPr>
          <p:cNvSpPr>
            <a:spLocks noGrp="1"/>
          </p:cNvSpPr>
          <p:nvPr>
            <p:ph type="sldNum" sz="quarter" idx="11"/>
          </p:nvPr>
        </p:nvSpPr>
        <p:spPr/>
        <p:txBody>
          <a:bodyPr/>
          <a:lstStyle/>
          <a:p>
            <a:fld id="{97BAA576-71E3-488D-97FC-12E0DDBB1E4B}" type="slidenum">
              <a:rPr lang="pt-BR" altLang="pt-BR"/>
              <a:pPr/>
              <a:t>23</a:t>
            </a:fld>
            <a:endParaRPr lang="pt-BR" altLang="pt-BR"/>
          </a:p>
        </p:txBody>
      </p:sp>
      <p:sp>
        <p:nvSpPr>
          <p:cNvPr id="18434" name="Rectangle 2">
            <a:extLst>
              <a:ext uri="{FF2B5EF4-FFF2-40B4-BE49-F238E27FC236}">
                <a16:creationId xmlns:a16="http://schemas.microsoft.com/office/drawing/2014/main" id="{5A82E866-533C-48DD-B3C4-8101B2BF930B}"/>
              </a:ext>
            </a:extLst>
          </p:cNvPr>
          <p:cNvSpPr>
            <a:spLocks noGrp="1" noChangeArrowheads="1"/>
          </p:cNvSpPr>
          <p:nvPr>
            <p:ph type="body" idx="1"/>
          </p:nvPr>
        </p:nvSpPr>
        <p:spPr>
          <a:xfrm>
            <a:off x="179388" y="693738"/>
            <a:ext cx="8686800" cy="5903912"/>
          </a:xfrm>
        </p:spPr>
        <p:txBody>
          <a:bodyPr/>
          <a:lstStyle/>
          <a:p>
            <a:r>
              <a:rPr lang="pt-BR" altLang="pt-BR" sz="4400" b="1">
                <a:effectLst>
                  <a:outerShdw blurRad="38100" dist="38100" dir="2700000" algn="tl">
                    <a:srgbClr val="C0C0C0"/>
                  </a:outerShdw>
                </a:effectLst>
              </a:rPr>
              <a:t>Mediante exercício, vossas faculdades espirituais se tornarão mais vigorosas, de modo que podereis, com mais êxito, operar vossa própria salvação. O torpor da morte apoderou-se de muitos professos cristãos.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D7A4F84-C248-41ED-8A22-19C66B126364}"/>
              </a:ext>
            </a:extLst>
          </p:cNvPr>
          <p:cNvSpPr>
            <a:spLocks noGrp="1"/>
          </p:cNvSpPr>
          <p:nvPr>
            <p:ph type="sldNum" sz="quarter" idx="11"/>
          </p:nvPr>
        </p:nvSpPr>
        <p:spPr/>
        <p:txBody>
          <a:bodyPr/>
          <a:lstStyle/>
          <a:p>
            <a:fld id="{EA937997-C449-48AF-AAFF-3AB4CA88B22F}" type="slidenum">
              <a:rPr lang="pt-BR" altLang="pt-BR"/>
              <a:pPr/>
              <a:t>24</a:t>
            </a:fld>
            <a:endParaRPr lang="pt-BR" altLang="pt-BR"/>
          </a:p>
        </p:txBody>
      </p:sp>
      <p:sp>
        <p:nvSpPr>
          <p:cNvPr id="37890" name="Rectangle 2">
            <a:extLst>
              <a:ext uri="{FF2B5EF4-FFF2-40B4-BE49-F238E27FC236}">
                <a16:creationId xmlns:a16="http://schemas.microsoft.com/office/drawing/2014/main" id="{1FE8FE49-FC01-482A-8F73-009577D57133}"/>
              </a:ext>
            </a:extLst>
          </p:cNvPr>
          <p:cNvSpPr>
            <a:spLocks noGrp="1" noChangeArrowheads="1"/>
          </p:cNvSpPr>
          <p:nvPr>
            <p:ph type="body" idx="1"/>
          </p:nvPr>
        </p:nvSpPr>
        <p:spPr>
          <a:xfrm>
            <a:off x="179388" y="693738"/>
            <a:ext cx="8686800" cy="5903912"/>
          </a:xfrm>
        </p:spPr>
        <p:txBody>
          <a:bodyPr/>
          <a:lstStyle/>
          <a:p>
            <a:r>
              <a:rPr lang="pt-BR" altLang="pt-BR" sz="4000" b="1">
                <a:effectLst>
                  <a:outerShdw blurRad="38100" dist="38100" dir="2700000" algn="tl">
                    <a:srgbClr val="C0C0C0"/>
                  </a:outerShdw>
                </a:effectLst>
              </a:rPr>
              <a:t>Fazei todo esforço para despertá-los. Orai para que o enternecedor amor de Deus aqueça e abrande sua natureza tomada de frieza. Se bem que se recusem a ouvir, não será em vão o vosso trabalho. No esforço de beneficiar a outros, beneficiar-se-á a vossa própria alma.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C62878F6-306E-4A1C-9534-E759D15CB3AD}"/>
              </a:ext>
            </a:extLst>
          </p:cNvPr>
          <p:cNvSpPr>
            <a:spLocks noGrp="1"/>
          </p:cNvSpPr>
          <p:nvPr>
            <p:ph type="sldNum" sz="quarter" idx="11"/>
          </p:nvPr>
        </p:nvSpPr>
        <p:spPr/>
        <p:txBody>
          <a:bodyPr/>
          <a:lstStyle/>
          <a:p>
            <a:fld id="{963FA008-345A-4F1B-89D9-EC2A6972F828}" type="slidenum">
              <a:rPr lang="pt-BR" altLang="pt-BR"/>
              <a:pPr/>
              <a:t>25</a:t>
            </a:fld>
            <a:endParaRPr lang="pt-BR" altLang="pt-BR"/>
          </a:p>
        </p:txBody>
      </p:sp>
      <p:sp>
        <p:nvSpPr>
          <p:cNvPr id="19458" name="Rectangle 2">
            <a:extLst>
              <a:ext uri="{FF2B5EF4-FFF2-40B4-BE49-F238E27FC236}">
                <a16:creationId xmlns:a16="http://schemas.microsoft.com/office/drawing/2014/main" id="{BE555FEA-9565-480D-86F5-8BB9F4E142D0}"/>
              </a:ext>
            </a:extLst>
          </p:cNvPr>
          <p:cNvSpPr>
            <a:spLocks noGrp="1" noChangeArrowheads="1"/>
          </p:cNvSpPr>
          <p:nvPr>
            <p:ph type="body" idx="1"/>
          </p:nvPr>
        </p:nvSpPr>
        <p:spPr>
          <a:xfrm>
            <a:off x="395288" y="1628775"/>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8. Como foi a experiência de EGW no trabalho de visitar? 97.1</a:t>
            </a:r>
          </a:p>
        </p:txBody>
      </p:sp>
      <p:pic>
        <p:nvPicPr>
          <p:cNvPr id="19459" name="Picture 3" descr="mb">
            <a:extLst>
              <a:ext uri="{FF2B5EF4-FFF2-40B4-BE49-F238E27FC236}">
                <a16:creationId xmlns:a16="http://schemas.microsoft.com/office/drawing/2014/main" id="{B69A380F-1769-477D-A34C-550A1084D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A7AB92B-699B-449A-8436-03BD54D424E4}"/>
              </a:ext>
            </a:extLst>
          </p:cNvPr>
          <p:cNvSpPr>
            <a:spLocks noGrp="1"/>
          </p:cNvSpPr>
          <p:nvPr>
            <p:ph type="sldNum" sz="quarter" idx="11"/>
          </p:nvPr>
        </p:nvSpPr>
        <p:spPr/>
        <p:txBody>
          <a:bodyPr/>
          <a:lstStyle/>
          <a:p>
            <a:fld id="{64024682-9EC6-44B5-AAA5-B3F5F0DDB0AE}" type="slidenum">
              <a:rPr lang="pt-BR" altLang="pt-BR"/>
              <a:pPr/>
              <a:t>26</a:t>
            </a:fld>
            <a:endParaRPr lang="pt-BR" altLang="pt-BR"/>
          </a:p>
        </p:txBody>
      </p:sp>
      <p:sp>
        <p:nvSpPr>
          <p:cNvPr id="20482" name="Rectangle 2">
            <a:extLst>
              <a:ext uri="{FF2B5EF4-FFF2-40B4-BE49-F238E27FC236}">
                <a16:creationId xmlns:a16="http://schemas.microsoft.com/office/drawing/2014/main" id="{454C018D-0AFB-4D27-8717-692824547441}"/>
              </a:ext>
            </a:extLst>
          </p:cNvPr>
          <p:cNvSpPr>
            <a:spLocks noGrp="1" noChangeArrowheads="1"/>
          </p:cNvSpPr>
          <p:nvPr>
            <p:ph type="body" idx="1"/>
          </p:nvPr>
        </p:nvSpPr>
        <p:spPr>
          <a:xfrm>
            <a:off x="0" y="549275"/>
            <a:ext cx="9144000" cy="6165850"/>
          </a:xfrm>
        </p:spPr>
        <p:txBody>
          <a:bodyPr/>
          <a:lstStyle/>
          <a:p>
            <a:r>
              <a:rPr lang="pt-BR" altLang="pt-BR" sz="4400" b="1">
                <a:effectLst>
                  <a:outerShdw blurRad="38100" dist="38100" dir="2700000" algn="tl">
                    <a:srgbClr val="C0C0C0"/>
                  </a:outerShdw>
                </a:effectLst>
              </a:rPr>
              <a:t>Lembro-me de que, quando o poder de Deus para converter veio sobre mim em minha meninice, eu desejava que todos igualmente alcançassem a bênção que eu havia alcançado, e não conseguia descansar enquanto não lhes houvesse falado disto.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6F12F28-2551-411A-9353-47D69EA660E8}"/>
              </a:ext>
            </a:extLst>
          </p:cNvPr>
          <p:cNvSpPr>
            <a:spLocks noGrp="1"/>
          </p:cNvSpPr>
          <p:nvPr>
            <p:ph type="sldNum" sz="quarter" idx="11"/>
          </p:nvPr>
        </p:nvSpPr>
        <p:spPr/>
        <p:txBody>
          <a:bodyPr/>
          <a:lstStyle/>
          <a:p>
            <a:fld id="{947F1127-A07B-4B98-BB60-CF07D9CDA71C}" type="slidenum">
              <a:rPr lang="pt-BR" altLang="pt-BR"/>
              <a:pPr/>
              <a:t>27</a:t>
            </a:fld>
            <a:endParaRPr lang="pt-BR" altLang="pt-BR"/>
          </a:p>
        </p:txBody>
      </p:sp>
      <p:sp>
        <p:nvSpPr>
          <p:cNvPr id="40962" name="Rectangle 2">
            <a:extLst>
              <a:ext uri="{FF2B5EF4-FFF2-40B4-BE49-F238E27FC236}">
                <a16:creationId xmlns:a16="http://schemas.microsoft.com/office/drawing/2014/main" id="{92ED7369-7252-4AA4-AFA1-D95A8E1C4A69}"/>
              </a:ext>
            </a:extLst>
          </p:cNvPr>
          <p:cNvSpPr>
            <a:spLocks noGrp="1" noChangeArrowheads="1"/>
          </p:cNvSpPr>
          <p:nvPr>
            <p:ph type="body" idx="1"/>
          </p:nvPr>
        </p:nvSpPr>
        <p:spPr>
          <a:xfrm>
            <a:off x="0" y="549275"/>
            <a:ext cx="8893175" cy="6165850"/>
          </a:xfrm>
        </p:spPr>
        <p:txBody>
          <a:bodyPr/>
          <a:lstStyle/>
          <a:p>
            <a:r>
              <a:rPr lang="pt-BR" altLang="pt-BR" sz="4400" b="1">
                <a:effectLst>
                  <a:outerShdw blurRad="38100" dist="38100" dir="2700000" algn="tl">
                    <a:srgbClr val="C0C0C0"/>
                  </a:outerShdw>
                </a:effectLst>
              </a:rPr>
              <a:t>Comecei a palestrar com minhas jovens companheiras e fui aos seus lares para com elas falar de minha experiência, de quão precioso o Salvador era para mim, como eu desejava servi-Lo e quanto desejava que elas O servissem também.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9E8705D-7CC3-4EB0-AF7C-563063C7F0DD}"/>
              </a:ext>
            </a:extLst>
          </p:cNvPr>
          <p:cNvSpPr>
            <a:spLocks noGrp="1"/>
          </p:cNvSpPr>
          <p:nvPr>
            <p:ph type="sldNum" sz="quarter" idx="11"/>
          </p:nvPr>
        </p:nvSpPr>
        <p:spPr/>
        <p:txBody>
          <a:bodyPr/>
          <a:lstStyle/>
          <a:p>
            <a:fld id="{6D57BFEF-D7DD-411C-89F2-16A80F00A20A}" type="slidenum">
              <a:rPr lang="pt-BR" altLang="pt-BR"/>
              <a:pPr/>
              <a:t>28</a:t>
            </a:fld>
            <a:endParaRPr lang="pt-BR" altLang="pt-BR"/>
          </a:p>
        </p:txBody>
      </p:sp>
      <p:sp>
        <p:nvSpPr>
          <p:cNvPr id="38914" name="Rectangle 2">
            <a:extLst>
              <a:ext uri="{FF2B5EF4-FFF2-40B4-BE49-F238E27FC236}">
                <a16:creationId xmlns:a16="http://schemas.microsoft.com/office/drawing/2014/main" id="{CF60DE69-99AE-43A8-931A-23490ED164DE}"/>
              </a:ext>
            </a:extLst>
          </p:cNvPr>
          <p:cNvSpPr>
            <a:spLocks noGrp="1" noChangeArrowheads="1"/>
          </p:cNvSpPr>
          <p:nvPr>
            <p:ph type="body" idx="1"/>
          </p:nvPr>
        </p:nvSpPr>
        <p:spPr>
          <a:xfrm>
            <a:off x="0" y="404813"/>
            <a:ext cx="9144000" cy="6337300"/>
          </a:xfrm>
        </p:spPr>
        <p:txBody>
          <a:bodyPr/>
          <a:lstStyle/>
          <a:p>
            <a:r>
              <a:rPr lang="pt-BR" altLang="pt-BR" sz="4000" b="1">
                <a:effectLst>
                  <a:outerShdw blurRad="38100" dist="38100" dir="2700000" algn="tl">
                    <a:srgbClr val="C0C0C0"/>
                  </a:outerShdw>
                </a:effectLst>
              </a:rPr>
              <a:t>Assim foi-me possível falar da preciosidade de Cristo e dizer-lhes: "Não gostaríeis de ajoelhar comigo em oração?" Algumas se ajoelhavam e outras ficavam assentadas em suas cadeiras, mas antes de desistirmos todas estavam de joelhos e podíamos orar juntas por horas, até que a última dissesse: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B2768C9-FAD5-4CE0-9444-F599B459E40C}"/>
              </a:ext>
            </a:extLst>
          </p:cNvPr>
          <p:cNvSpPr>
            <a:spLocks noGrp="1"/>
          </p:cNvSpPr>
          <p:nvPr>
            <p:ph type="sldNum" sz="quarter" idx="11"/>
          </p:nvPr>
        </p:nvSpPr>
        <p:spPr/>
        <p:txBody>
          <a:bodyPr/>
          <a:lstStyle/>
          <a:p>
            <a:fld id="{61AAF824-5196-48BD-850B-79706F7E8B73}" type="slidenum">
              <a:rPr lang="pt-BR" altLang="pt-BR"/>
              <a:pPr/>
              <a:t>29</a:t>
            </a:fld>
            <a:endParaRPr lang="pt-BR" altLang="pt-BR"/>
          </a:p>
        </p:txBody>
      </p:sp>
      <p:sp>
        <p:nvSpPr>
          <p:cNvPr id="41986" name="Rectangle 2">
            <a:extLst>
              <a:ext uri="{FF2B5EF4-FFF2-40B4-BE49-F238E27FC236}">
                <a16:creationId xmlns:a16="http://schemas.microsoft.com/office/drawing/2014/main" id="{97C9B104-8C45-48C4-B126-5CDF6D401770}"/>
              </a:ext>
            </a:extLst>
          </p:cNvPr>
          <p:cNvSpPr>
            <a:spLocks noGrp="1" noChangeArrowheads="1"/>
          </p:cNvSpPr>
          <p:nvPr>
            <p:ph type="body" idx="1"/>
          </p:nvPr>
        </p:nvSpPr>
        <p:spPr>
          <a:xfrm>
            <a:off x="0" y="549275"/>
            <a:ext cx="9144000" cy="6192838"/>
          </a:xfrm>
        </p:spPr>
        <p:txBody>
          <a:bodyPr/>
          <a:lstStyle/>
          <a:p>
            <a:r>
              <a:rPr lang="pt-BR" altLang="pt-BR" sz="5400" b="1">
                <a:effectLst>
                  <a:outerShdw blurRad="38100" dist="38100" dir="2700000" algn="tl">
                    <a:srgbClr val="C0C0C0"/>
                  </a:outerShdw>
                </a:effectLst>
              </a:rPr>
              <a:t>"Creio que Jesus perdoou os meus pecados." Algumas vezes o Sol nascia antes que abandonássemos a luta. Há um grande poder em Jesus.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7BC9BE1-0DE9-4AA0-8616-BBFD10E2F808}"/>
              </a:ext>
            </a:extLst>
          </p:cNvPr>
          <p:cNvSpPr>
            <a:spLocks noGrp="1" noChangeArrowheads="1"/>
          </p:cNvSpPr>
          <p:nvPr>
            <p:ph type="ctrTitle"/>
          </p:nvPr>
        </p:nvSpPr>
        <p:spPr>
          <a:xfrm>
            <a:off x="0" y="0"/>
            <a:ext cx="9144000" cy="6858000"/>
          </a:xfrm>
          <a:solidFill>
            <a:schemeClr val="bg2"/>
          </a:solidFill>
        </p:spPr>
        <p:txBody>
          <a:bodyPr/>
          <a:lstStyle/>
          <a:p>
            <a:pPr algn="ctr"/>
            <a:r>
              <a:rPr lang="pt-BR" altLang="pt-BR" sz="4600" b="1">
                <a:effectLst>
                  <a:outerShdw blurRad="38100" dist="38100" dir="2700000" algn="tl">
                    <a:srgbClr val="000000"/>
                  </a:outerShdw>
                </a:effectLst>
                <a:latin typeface="Arial Black" panose="020B0A04020102020204" pitchFamily="34" charset="0"/>
              </a:rPr>
              <a:t>Um dos meios mais eficazes na evangelização é pelo trabalho particular, pessoal. No círculo familiar, nos lares dos vizinhos, junto aos doentes, encontraremos sempre oportunidades para falar de Jesus e Sua salvação.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4BB350E8-A8E5-4B8E-9DC9-C699EF4DA890}"/>
              </a:ext>
            </a:extLst>
          </p:cNvPr>
          <p:cNvSpPr>
            <a:spLocks noGrp="1"/>
          </p:cNvSpPr>
          <p:nvPr>
            <p:ph type="sldNum" sz="quarter" idx="11"/>
          </p:nvPr>
        </p:nvSpPr>
        <p:spPr/>
        <p:txBody>
          <a:bodyPr/>
          <a:lstStyle/>
          <a:p>
            <a:fld id="{4C9C0F7A-3A1B-44A6-93F3-9F500CCA9103}" type="slidenum">
              <a:rPr lang="pt-BR" altLang="pt-BR"/>
              <a:pPr/>
              <a:t>30</a:t>
            </a:fld>
            <a:endParaRPr lang="pt-BR" altLang="pt-BR"/>
          </a:p>
        </p:txBody>
      </p:sp>
      <p:sp>
        <p:nvSpPr>
          <p:cNvPr id="21506" name="Rectangle 2">
            <a:extLst>
              <a:ext uri="{FF2B5EF4-FFF2-40B4-BE49-F238E27FC236}">
                <a16:creationId xmlns:a16="http://schemas.microsoft.com/office/drawing/2014/main" id="{6174EFDB-FACC-4192-A086-4E97B04FF502}"/>
              </a:ext>
            </a:extLst>
          </p:cNvPr>
          <p:cNvSpPr>
            <a:spLocks noGrp="1" noChangeArrowheads="1"/>
          </p:cNvSpPr>
          <p:nvPr>
            <p:ph type="body" idx="1"/>
          </p:nvPr>
        </p:nvSpPr>
        <p:spPr>
          <a:xfrm>
            <a:off x="395288" y="1063625"/>
            <a:ext cx="8229600" cy="4886325"/>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9. O que a literatura deixada nos lares pode fazer por corações sinceros? 98.2</a:t>
            </a:r>
          </a:p>
        </p:txBody>
      </p:sp>
      <p:pic>
        <p:nvPicPr>
          <p:cNvPr id="21507" name="Picture 3" descr="mb">
            <a:extLst>
              <a:ext uri="{FF2B5EF4-FFF2-40B4-BE49-F238E27FC236}">
                <a16:creationId xmlns:a16="http://schemas.microsoft.com/office/drawing/2014/main" id="{FF1A5999-570F-4D38-8747-BE22BCFE1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E48F81D2-5426-46EB-AECA-3C2902FCE270}"/>
              </a:ext>
            </a:extLst>
          </p:cNvPr>
          <p:cNvSpPr>
            <a:spLocks noGrp="1"/>
          </p:cNvSpPr>
          <p:nvPr>
            <p:ph type="sldNum" sz="quarter" idx="11"/>
          </p:nvPr>
        </p:nvSpPr>
        <p:spPr/>
        <p:txBody>
          <a:bodyPr/>
          <a:lstStyle/>
          <a:p>
            <a:fld id="{0DC816E0-A633-4638-BBA6-8D42A417391F}" type="slidenum">
              <a:rPr lang="pt-BR" altLang="pt-BR"/>
              <a:pPr/>
              <a:t>31</a:t>
            </a:fld>
            <a:endParaRPr lang="pt-BR" altLang="pt-BR"/>
          </a:p>
        </p:txBody>
      </p:sp>
      <p:sp>
        <p:nvSpPr>
          <p:cNvPr id="22530" name="Rectangle 2">
            <a:extLst>
              <a:ext uri="{FF2B5EF4-FFF2-40B4-BE49-F238E27FC236}">
                <a16:creationId xmlns:a16="http://schemas.microsoft.com/office/drawing/2014/main" id="{CD00CFAA-D10C-4D26-B594-F4E7F40FFF10}"/>
              </a:ext>
            </a:extLst>
          </p:cNvPr>
          <p:cNvSpPr>
            <a:spLocks noGrp="1" noChangeArrowheads="1"/>
          </p:cNvSpPr>
          <p:nvPr>
            <p:ph type="body" idx="1"/>
          </p:nvPr>
        </p:nvSpPr>
        <p:spPr>
          <a:xfrm>
            <a:off x="206375" y="476250"/>
            <a:ext cx="8686800" cy="6308725"/>
          </a:xfrm>
        </p:spPr>
        <p:txBody>
          <a:bodyPr/>
          <a:lstStyle/>
          <a:p>
            <a:r>
              <a:rPr lang="pt-BR" altLang="pt-BR" sz="4000" b="1">
                <a:effectLst>
                  <a:outerShdw blurRad="38100" dist="38100" dir="2700000" algn="tl">
                    <a:srgbClr val="C0C0C0"/>
                  </a:outerShdw>
                </a:effectLst>
              </a:rPr>
              <a:t>Calçados "os pés na preparação do evangelho da paz" (Efés.6:15), estareis preparados para ir de casa em casa levando a verdade ao povo. Sentireis algumas vezes ser muito difícil realizar obra desta espécie; mas se sairdes em fé, o Senhor irá adiante de vós, e Sua luz iluminará o vosso caminho.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E6CB0E3-C0E9-4971-A957-489EEE5E9260}"/>
              </a:ext>
            </a:extLst>
          </p:cNvPr>
          <p:cNvSpPr>
            <a:spLocks noGrp="1"/>
          </p:cNvSpPr>
          <p:nvPr>
            <p:ph type="sldNum" sz="quarter" idx="11"/>
          </p:nvPr>
        </p:nvSpPr>
        <p:spPr/>
        <p:txBody>
          <a:bodyPr/>
          <a:lstStyle/>
          <a:p>
            <a:fld id="{5408B596-8932-4710-B7AF-E26C4EC4F931}" type="slidenum">
              <a:rPr lang="pt-BR" altLang="pt-BR"/>
              <a:pPr/>
              <a:t>32</a:t>
            </a:fld>
            <a:endParaRPr lang="pt-BR" altLang="pt-BR"/>
          </a:p>
        </p:txBody>
      </p:sp>
      <p:sp>
        <p:nvSpPr>
          <p:cNvPr id="39938" name="Rectangle 2">
            <a:extLst>
              <a:ext uri="{FF2B5EF4-FFF2-40B4-BE49-F238E27FC236}">
                <a16:creationId xmlns:a16="http://schemas.microsoft.com/office/drawing/2014/main" id="{9282D4E1-C17A-4C39-B3EA-26DD3C73ED98}"/>
              </a:ext>
            </a:extLst>
          </p:cNvPr>
          <p:cNvSpPr>
            <a:spLocks noGrp="1" noChangeArrowheads="1"/>
          </p:cNvSpPr>
          <p:nvPr>
            <p:ph type="body" idx="1"/>
          </p:nvPr>
        </p:nvSpPr>
        <p:spPr>
          <a:xfrm>
            <a:off x="457200" y="908050"/>
            <a:ext cx="8229600" cy="5257800"/>
          </a:xfrm>
        </p:spPr>
        <p:txBody>
          <a:bodyPr/>
          <a:lstStyle/>
          <a:p>
            <a:r>
              <a:rPr lang="pt-BR" altLang="pt-BR" sz="4800" b="1">
                <a:effectLst>
                  <a:outerShdw blurRad="38100" dist="38100" dir="2700000" algn="tl">
                    <a:srgbClr val="C0C0C0"/>
                  </a:outerShdw>
                </a:effectLst>
              </a:rPr>
              <a:t>Ao entrar nos lares de vossos vizinhos para vender ou dar nossa literatura, e em humildade ensinar-lhes a verdade, sereis acompanhados pela luz do Céu.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92A88DBC-0968-4151-B309-4D61FF2521DA}"/>
              </a:ext>
            </a:extLst>
          </p:cNvPr>
          <p:cNvSpPr>
            <a:spLocks noGrp="1"/>
          </p:cNvSpPr>
          <p:nvPr>
            <p:ph type="sldNum" sz="quarter" idx="11"/>
          </p:nvPr>
        </p:nvSpPr>
        <p:spPr/>
        <p:txBody>
          <a:bodyPr/>
          <a:lstStyle/>
          <a:p>
            <a:fld id="{FB05FC9C-F840-4E6C-B8A8-B078A12CADC1}" type="slidenum">
              <a:rPr lang="pt-BR" altLang="pt-BR"/>
              <a:pPr/>
              <a:t>33</a:t>
            </a:fld>
            <a:endParaRPr lang="pt-BR" altLang="pt-BR"/>
          </a:p>
        </p:txBody>
      </p:sp>
      <p:sp>
        <p:nvSpPr>
          <p:cNvPr id="23554" name="Rectangle 2">
            <a:extLst>
              <a:ext uri="{FF2B5EF4-FFF2-40B4-BE49-F238E27FC236}">
                <a16:creationId xmlns:a16="http://schemas.microsoft.com/office/drawing/2014/main" id="{3813599C-CC36-4814-A2CF-9242D45D4A85}"/>
              </a:ext>
            </a:extLst>
          </p:cNvPr>
          <p:cNvSpPr>
            <a:spLocks noGrp="1" noChangeArrowheads="1"/>
          </p:cNvSpPr>
          <p:nvPr>
            <p:ph type="body" idx="1"/>
          </p:nvPr>
        </p:nvSpPr>
        <p:spPr>
          <a:xfrm>
            <a:off x="395288" y="1063625"/>
            <a:ext cx="8229600" cy="5102225"/>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10.Você conhece alguém convertido por uma literatura adventista? Conte sua história.</a:t>
            </a:r>
          </a:p>
        </p:txBody>
      </p:sp>
      <p:pic>
        <p:nvPicPr>
          <p:cNvPr id="23555" name="Picture 3" descr="mb">
            <a:extLst>
              <a:ext uri="{FF2B5EF4-FFF2-40B4-BE49-F238E27FC236}">
                <a16:creationId xmlns:a16="http://schemas.microsoft.com/office/drawing/2014/main" id="{4D16C4B6-BA4E-4981-A39C-3AF9B6A35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E8E4DA2E-48C7-4000-A007-02AEADFEE614}"/>
              </a:ext>
            </a:extLst>
          </p:cNvPr>
          <p:cNvSpPr>
            <a:spLocks noGrp="1"/>
          </p:cNvSpPr>
          <p:nvPr>
            <p:ph type="sldNum" sz="quarter" idx="11"/>
          </p:nvPr>
        </p:nvSpPr>
        <p:spPr/>
        <p:txBody>
          <a:bodyPr/>
          <a:lstStyle/>
          <a:p>
            <a:fld id="{369C8C7E-108D-49C2-8EC0-3BE90BCBAF9F}" type="slidenum">
              <a:rPr lang="pt-BR" altLang="pt-BR"/>
              <a:pPr/>
              <a:t>34</a:t>
            </a:fld>
            <a:endParaRPr lang="pt-BR" altLang="pt-BR"/>
          </a:p>
        </p:txBody>
      </p:sp>
      <p:sp>
        <p:nvSpPr>
          <p:cNvPr id="25602" name="Rectangle 2">
            <a:extLst>
              <a:ext uri="{FF2B5EF4-FFF2-40B4-BE49-F238E27FC236}">
                <a16:creationId xmlns:a16="http://schemas.microsoft.com/office/drawing/2014/main" id="{F1E03CF6-6170-4EF9-9D5D-BB362BC755C2}"/>
              </a:ext>
            </a:extLst>
          </p:cNvPr>
          <p:cNvSpPr>
            <a:spLocks noGrp="1" noChangeArrowheads="1"/>
          </p:cNvSpPr>
          <p:nvPr>
            <p:ph type="body" idx="1"/>
          </p:nvPr>
        </p:nvSpPr>
        <p:spPr>
          <a:xfrm>
            <a:off x="107950" y="620713"/>
            <a:ext cx="8820150" cy="6092825"/>
          </a:xfrm>
          <a:solidFill>
            <a:schemeClr val="bg2"/>
          </a:solidFill>
        </p:spPr>
        <p:txBody>
          <a:bodyPr/>
          <a:lstStyle/>
          <a:p>
            <a:pPr algn="ctr">
              <a:buFont typeface="Wingdings" panose="05000000000000000000" pitchFamily="2" charset="2"/>
              <a:buNone/>
            </a:pPr>
            <a:r>
              <a:rPr lang="pt-BR" altLang="pt-BR" sz="4800" b="1">
                <a:solidFill>
                  <a:schemeClr val="bg1"/>
                </a:solidFill>
                <a:effectLst>
                  <a:outerShdw blurRad="38100" dist="38100" dir="2700000" algn="tl">
                    <a:srgbClr val="000000"/>
                  </a:outerShdw>
                </a:effectLst>
                <a:latin typeface="Georgia" panose="02040502050405020303" pitchFamily="18" charset="0"/>
              </a:rPr>
              <a:t>Nossa obra só será concluída por esforço perseverante e individual, pela visitação do povo em seus lares. Anjos nos acompanharão incansavelmente me nossas lutas.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693E52E0-10C4-4E48-A26A-66A9AB1E786E}"/>
              </a:ext>
            </a:extLst>
          </p:cNvPr>
          <p:cNvSpPr>
            <a:spLocks noGrp="1"/>
          </p:cNvSpPr>
          <p:nvPr>
            <p:ph type="sldNum" sz="quarter" idx="11"/>
          </p:nvPr>
        </p:nvSpPr>
        <p:spPr/>
        <p:txBody>
          <a:bodyPr/>
          <a:lstStyle/>
          <a:p>
            <a:fld id="{F735055C-F6D9-449E-8371-FE3DCB789608}" type="slidenum">
              <a:rPr lang="pt-BR" altLang="pt-BR"/>
              <a:pPr/>
              <a:t>35</a:t>
            </a:fld>
            <a:endParaRPr lang="pt-BR" altLang="pt-BR"/>
          </a:p>
        </p:txBody>
      </p:sp>
      <p:sp>
        <p:nvSpPr>
          <p:cNvPr id="45058" name="Rectangle 2">
            <a:extLst>
              <a:ext uri="{FF2B5EF4-FFF2-40B4-BE49-F238E27FC236}">
                <a16:creationId xmlns:a16="http://schemas.microsoft.com/office/drawing/2014/main" id="{F57C28EB-EC4B-41EB-94F9-2428C38185B0}"/>
              </a:ext>
            </a:extLst>
          </p:cNvPr>
          <p:cNvSpPr>
            <a:spLocks noGrp="1" noChangeArrowheads="1"/>
          </p:cNvSpPr>
          <p:nvPr>
            <p:ph type="body" idx="1"/>
          </p:nvPr>
        </p:nvSpPr>
        <p:spPr>
          <a:xfrm>
            <a:off x="144463" y="5588000"/>
            <a:ext cx="8820150" cy="936625"/>
          </a:xfrm>
          <a:noFill/>
          <a:extLst>
            <a:ext uri="{909E8E84-426E-40DD-AFC4-6F175D3DCCD1}">
              <a14:hiddenFill xmlns:a14="http://schemas.microsoft.com/office/drawing/2010/main">
                <a:solidFill>
                  <a:schemeClr val="bg2"/>
                </a:solidFill>
              </a14:hiddenFill>
            </a:ext>
          </a:extLst>
        </p:spPr>
        <p:txBody>
          <a:bodyPr/>
          <a:lstStyle/>
          <a:p>
            <a:pPr algn="ctr">
              <a:buFont typeface="Wingdings" panose="05000000000000000000" pitchFamily="2" charset="2"/>
              <a:buNone/>
            </a:pPr>
            <a:r>
              <a:rPr lang="pt-BR" altLang="pt-BR" sz="4800" b="1">
                <a:solidFill>
                  <a:schemeClr val="bg1"/>
                </a:solidFill>
                <a:effectLst>
                  <a:outerShdw blurRad="38100" dist="38100" dir="2700000" algn="tl">
                    <a:srgbClr val="C0C0C0"/>
                  </a:outerShdw>
                </a:effectLst>
                <a:latin typeface="Georgia" panose="02040502050405020303" pitchFamily="18" charset="0"/>
              </a:rPr>
              <a:t>Visitemos!</a:t>
            </a:r>
          </a:p>
        </p:txBody>
      </p:sp>
      <p:sp>
        <p:nvSpPr>
          <p:cNvPr id="45060" name="Text Box 4">
            <a:extLst>
              <a:ext uri="{FF2B5EF4-FFF2-40B4-BE49-F238E27FC236}">
                <a16:creationId xmlns:a16="http://schemas.microsoft.com/office/drawing/2014/main" id="{C8158131-92B6-4983-9E8A-FB954ADD27DE}"/>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70BAE0E-1B3E-4A0C-9624-CFFC8EB109D4}"/>
              </a:ext>
            </a:extLst>
          </p:cNvPr>
          <p:cNvSpPr>
            <a:spLocks noGrp="1"/>
          </p:cNvSpPr>
          <p:nvPr>
            <p:ph type="sldNum" sz="quarter" idx="11"/>
          </p:nvPr>
        </p:nvSpPr>
        <p:spPr/>
        <p:txBody>
          <a:bodyPr/>
          <a:lstStyle/>
          <a:p>
            <a:fld id="{6E3201C9-CE56-4231-B301-1DF3199D0718}" type="slidenum">
              <a:rPr lang="pt-BR" altLang="pt-BR"/>
              <a:pPr/>
              <a:t>4</a:t>
            </a:fld>
            <a:endParaRPr lang="pt-BR" altLang="pt-BR"/>
          </a:p>
        </p:txBody>
      </p:sp>
      <p:sp>
        <p:nvSpPr>
          <p:cNvPr id="5123" name="Rectangle 3">
            <a:extLst>
              <a:ext uri="{FF2B5EF4-FFF2-40B4-BE49-F238E27FC236}">
                <a16:creationId xmlns:a16="http://schemas.microsoft.com/office/drawing/2014/main" id="{DCED48ED-16EB-4C4D-8195-355D44D73EB7}"/>
              </a:ext>
            </a:extLst>
          </p:cNvPr>
          <p:cNvSpPr>
            <a:spLocks noGrp="1" noChangeArrowheads="1"/>
          </p:cNvSpPr>
          <p:nvPr>
            <p:ph type="body" idx="1"/>
          </p:nvPr>
        </p:nvSpPr>
        <p:spPr>
          <a:xfrm>
            <a:off x="395288" y="1700213"/>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1. O que paga mil vezes todos os nossos esforços? 95.4</a:t>
            </a:r>
          </a:p>
        </p:txBody>
      </p:sp>
      <p:pic>
        <p:nvPicPr>
          <p:cNvPr id="5124" name="Picture 4" descr="mb">
            <a:extLst>
              <a:ext uri="{FF2B5EF4-FFF2-40B4-BE49-F238E27FC236}">
                <a16:creationId xmlns:a16="http://schemas.microsoft.com/office/drawing/2014/main" id="{97FC3D66-A9C5-45F7-93E0-9E6629C8C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F2DD50B-3147-4819-838C-98373BBC570C}"/>
              </a:ext>
            </a:extLst>
          </p:cNvPr>
          <p:cNvSpPr>
            <a:spLocks noGrp="1"/>
          </p:cNvSpPr>
          <p:nvPr>
            <p:ph type="sldNum" sz="quarter" idx="11"/>
          </p:nvPr>
        </p:nvSpPr>
        <p:spPr/>
        <p:txBody>
          <a:bodyPr/>
          <a:lstStyle/>
          <a:p>
            <a:fld id="{4AEFC38E-95BE-4B5D-9394-276177428587}" type="slidenum">
              <a:rPr lang="pt-BR" altLang="pt-BR"/>
              <a:pPr/>
              <a:t>5</a:t>
            </a:fld>
            <a:endParaRPr lang="pt-BR" altLang="pt-BR"/>
          </a:p>
        </p:txBody>
      </p:sp>
      <p:sp>
        <p:nvSpPr>
          <p:cNvPr id="6146" name="Rectangle 2">
            <a:extLst>
              <a:ext uri="{FF2B5EF4-FFF2-40B4-BE49-F238E27FC236}">
                <a16:creationId xmlns:a16="http://schemas.microsoft.com/office/drawing/2014/main" id="{96D13480-4912-40BF-85F2-7666133E7052}"/>
              </a:ext>
            </a:extLst>
          </p:cNvPr>
          <p:cNvSpPr>
            <a:spLocks noGrp="1" noChangeArrowheads="1"/>
          </p:cNvSpPr>
          <p:nvPr>
            <p:ph type="body" idx="1"/>
          </p:nvPr>
        </p:nvSpPr>
        <p:spPr>
          <a:xfrm>
            <a:off x="250825" y="692150"/>
            <a:ext cx="8686800" cy="5616575"/>
          </a:xfrm>
        </p:spPr>
        <p:txBody>
          <a:bodyPr/>
          <a:lstStyle/>
          <a:p>
            <a:r>
              <a:rPr lang="pt-BR" altLang="pt-BR" sz="4400" b="1">
                <a:effectLst>
                  <a:outerShdw blurRad="38100" dist="38100" dir="2700000" algn="tl">
                    <a:srgbClr val="C0C0C0"/>
                  </a:outerShdw>
                </a:effectLst>
              </a:rPr>
              <a:t>Podeis dizer que haveis sido enganados ao conceder de vossos meios a pessoas indignas de vossa caridade, e portanto vos desanimastes em procurar ajudar aos necessitados. Eu coloco Jesus diante de vós.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E07B98A-589F-4B83-95F0-5CB14CD66198}"/>
              </a:ext>
            </a:extLst>
          </p:cNvPr>
          <p:cNvSpPr>
            <a:spLocks noGrp="1"/>
          </p:cNvSpPr>
          <p:nvPr>
            <p:ph type="sldNum" sz="quarter" idx="11"/>
          </p:nvPr>
        </p:nvSpPr>
        <p:spPr/>
        <p:txBody>
          <a:bodyPr/>
          <a:lstStyle/>
          <a:p>
            <a:fld id="{A02A6A1A-8C47-4C40-AAB4-943A920245EF}" type="slidenum">
              <a:rPr lang="pt-BR" altLang="pt-BR"/>
              <a:pPr/>
              <a:t>6</a:t>
            </a:fld>
            <a:endParaRPr lang="pt-BR" altLang="pt-BR"/>
          </a:p>
        </p:txBody>
      </p:sp>
      <p:sp>
        <p:nvSpPr>
          <p:cNvPr id="31746" name="Rectangle 2">
            <a:extLst>
              <a:ext uri="{FF2B5EF4-FFF2-40B4-BE49-F238E27FC236}">
                <a16:creationId xmlns:a16="http://schemas.microsoft.com/office/drawing/2014/main" id="{B8BC506E-B426-487B-86C0-3ABAFC8F862C}"/>
              </a:ext>
            </a:extLst>
          </p:cNvPr>
          <p:cNvSpPr>
            <a:spLocks noGrp="1" noChangeArrowheads="1"/>
          </p:cNvSpPr>
          <p:nvPr>
            <p:ph type="body" idx="1"/>
          </p:nvPr>
        </p:nvSpPr>
        <p:spPr>
          <a:xfrm>
            <a:off x="250825" y="692150"/>
            <a:ext cx="8686800" cy="5689600"/>
          </a:xfrm>
        </p:spPr>
        <p:txBody>
          <a:bodyPr/>
          <a:lstStyle/>
          <a:p>
            <a:r>
              <a:rPr lang="pt-BR" altLang="pt-BR" sz="4000" b="1">
                <a:effectLst>
                  <a:outerShdw blurRad="38100" dist="38100" dir="2700000" algn="tl">
                    <a:srgbClr val="C0C0C0"/>
                  </a:outerShdw>
                </a:effectLst>
              </a:rPr>
              <a:t>Uma alma arrancada do poder de Satanás; uma alma que haveis beneficiado; uma alma encorajada! Isto paga mil vezes todos os vossos esforços. A vós Jesus dirá: "Quando o fizestes a um destes Meus pequeninos irmãos, a Mim o fizestes." Mat. 25:40.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A1A22ECC-73A5-4D08-A43D-C385F1B2FE6B}"/>
              </a:ext>
            </a:extLst>
          </p:cNvPr>
          <p:cNvSpPr>
            <a:spLocks noGrp="1"/>
          </p:cNvSpPr>
          <p:nvPr>
            <p:ph type="sldNum" sz="quarter" idx="11"/>
          </p:nvPr>
        </p:nvSpPr>
        <p:spPr/>
        <p:txBody>
          <a:bodyPr/>
          <a:lstStyle/>
          <a:p>
            <a:fld id="{56FD2EA9-C77C-48BF-A4F7-7D2C990D053E}" type="slidenum">
              <a:rPr lang="pt-BR" altLang="pt-BR"/>
              <a:pPr/>
              <a:t>7</a:t>
            </a:fld>
            <a:endParaRPr lang="pt-BR" altLang="pt-BR"/>
          </a:p>
        </p:txBody>
      </p:sp>
      <p:sp>
        <p:nvSpPr>
          <p:cNvPr id="7170" name="Rectangle 2">
            <a:extLst>
              <a:ext uri="{FF2B5EF4-FFF2-40B4-BE49-F238E27FC236}">
                <a16:creationId xmlns:a16="http://schemas.microsoft.com/office/drawing/2014/main" id="{4EAE7962-9B21-4AFA-B432-63A5F0DE0AAC}"/>
              </a:ext>
            </a:extLst>
          </p:cNvPr>
          <p:cNvSpPr>
            <a:spLocks noGrp="1" noChangeArrowheads="1"/>
          </p:cNvSpPr>
          <p:nvPr>
            <p:ph type="body" idx="1"/>
          </p:nvPr>
        </p:nvSpPr>
        <p:spPr>
          <a:xfrm>
            <a:off x="395288" y="1773238"/>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2. Além dos anjos, quem mais nos ajudará a realizar o serviço? 96.1</a:t>
            </a:r>
          </a:p>
        </p:txBody>
      </p:sp>
      <p:pic>
        <p:nvPicPr>
          <p:cNvPr id="7171" name="Picture 3" descr="mb">
            <a:extLst>
              <a:ext uri="{FF2B5EF4-FFF2-40B4-BE49-F238E27FC236}">
                <a16:creationId xmlns:a16="http://schemas.microsoft.com/office/drawing/2014/main" id="{CDC2640C-0FBA-4862-BFA5-65145FDFE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5888"/>
            <a:ext cx="1295400"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67F7A73-8E0F-4D11-A1E1-12247E9A48AE}"/>
              </a:ext>
            </a:extLst>
          </p:cNvPr>
          <p:cNvSpPr>
            <a:spLocks noGrp="1"/>
          </p:cNvSpPr>
          <p:nvPr>
            <p:ph type="sldNum" sz="quarter" idx="11"/>
          </p:nvPr>
        </p:nvSpPr>
        <p:spPr/>
        <p:txBody>
          <a:bodyPr/>
          <a:lstStyle/>
          <a:p>
            <a:fld id="{83CD96DD-D856-4E5E-AF9A-CD9D7862AEDB}" type="slidenum">
              <a:rPr lang="pt-BR" altLang="pt-BR"/>
              <a:pPr/>
              <a:t>8</a:t>
            </a:fld>
            <a:endParaRPr lang="pt-BR" altLang="pt-BR"/>
          </a:p>
        </p:txBody>
      </p:sp>
      <p:sp>
        <p:nvSpPr>
          <p:cNvPr id="8194" name="Rectangle 2">
            <a:extLst>
              <a:ext uri="{FF2B5EF4-FFF2-40B4-BE49-F238E27FC236}">
                <a16:creationId xmlns:a16="http://schemas.microsoft.com/office/drawing/2014/main" id="{88A5933E-9575-4392-98EB-8D97AFDCD7C2}"/>
              </a:ext>
            </a:extLst>
          </p:cNvPr>
          <p:cNvSpPr>
            <a:spLocks noGrp="1" noChangeArrowheads="1"/>
          </p:cNvSpPr>
          <p:nvPr>
            <p:ph type="body" idx="1"/>
          </p:nvPr>
        </p:nvSpPr>
        <p:spPr>
          <a:xfrm>
            <a:off x="179388" y="692150"/>
            <a:ext cx="8686800" cy="5761038"/>
          </a:xfrm>
        </p:spPr>
        <p:txBody>
          <a:bodyPr/>
          <a:lstStyle/>
          <a:p>
            <a:r>
              <a:rPr lang="pt-BR" altLang="pt-BR" sz="4000" b="1">
                <a:effectLst>
                  <a:outerShdw blurRad="38100" dist="38100" dir="2700000" algn="tl">
                    <a:srgbClr val="C0C0C0"/>
                  </a:outerShdw>
                </a:effectLst>
              </a:rPr>
              <a:t>Ocupando-vos nesta obra tendes companheiros invisíveis aos olhos humanos. Os anjos do Céu estavam ao lado do samaritano que cuidou do estrangeiro ferido. Os anjos das cortes celestes assistem a todos quantos fazem o serviço de Deus, cuidando dos semelhantes.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1070622-4E58-43CE-965D-A7DF2C21BEBE}"/>
              </a:ext>
            </a:extLst>
          </p:cNvPr>
          <p:cNvSpPr>
            <a:spLocks noGrp="1"/>
          </p:cNvSpPr>
          <p:nvPr>
            <p:ph type="sldNum" sz="quarter" idx="11"/>
          </p:nvPr>
        </p:nvSpPr>
        <p:spPr/>
        <p:txBody>
          <a:bodyPr/>
          <a:lstStyle/>
          <a:p>
            <a:fld id="{845CF401-320A-4FF3-B07C-E004CC09CC72}" type="slidenum">
              <a:rPr lang="pt-BR" altLang="pt-BR"/>
              <a:pPr/>
              <a:t>9</a:t>
            </a:fld>
            <a:endParaRPr lang="pt-BR" altLang="pt-BR"/>
          </a:p>
        </p:txBody>
      </p:sp>
      <p:sp>
        <p:nvSpPr>
          <p:cNvPr id="32770" name="Rectangle 2">
            <a:extLst>
              <a:ext uri="{FF2B5EF4-FFF2-40B4-BE49-F238E27FC236}">
                <a16:creationId xmlns:a16="http://schemas.microsoft.com/office/drawing/2014/main" id="{55D3AF15-DD59-47B9-AD66-2AC15FAA7A0F}"/>
              </a:ext>
            </a:extLst>
          </p:cNvPr>
          <p:cNvSpPr>
            <a:spLocks noGrp="1" noChangeArrowheads="1"/>
          </p:cNvSpPr>
          <p:nvPr>
            <p:ph type="body" idx="1"/>
          </p:nvPr>
        </p:nvSpPr>
        <p:spPr>
          <a:xfrm>
            <a:off x="457200" y="692150"/>
            <a:ext cx="8218488" cy="5761038"/>
          </a:xfrm>
        </p:spPr>
        <p:txBody>
          <a:bodyPr/>
          <a:lstStyle/>
          <a:p>
            <a:r>
              <a:rPr lang="pt-BR" altLang="pt-BR" sz="5400" b="1">
                <a:effectLst>
                  <a:outerShdw blurRad="38100" dist="38100" dir="2700000" algn="tl">
                    <a:srgbClr val="C0C0C0"/>
                  </a:outerShdw>
                </a:effectLst>
              </a:rPr>
              <a:t>E tendes a cooperação do próprio Cristo. Ele é o Restaurador, e se trabalhardes sob Sua superintendência, vereis grandes resultados.</a:t>
            </a:r>
          </a:p>
        </p:txBody>
      </p:sp>
    </p:spTree>
  </p:cSld>
  <p:clrMapOvr>
    <a:masterClrMapping/>
  </p:clrMapOvr>
</p:sld>
</file>

<file path=ppt/theme/theme1.xml><?xml version="1.0" encoding="utf-8"?>
<a:theme xmlns:a="http://schemas.openxmlformats.org/drawingml/2006/main" name="Pixel">
  <a:themeElements>
    <a:clrScheme name="Pixel 13">
      <a:dk1>
        <a:srgbClr val="000000"/>
      </a:dk1>
      <a:lt1>
        <a:srgbClr val="FFFFFF"/>
      </a:lt1>
      <a:dk2>
        <a:srgbClr val="000000"/>
      </a:dk2>
      <a:lt2>
        <a:srgbClr val="660066"/>
      </a:lt2>
      <a:accent1>
        <a:srgbClr val="CC00CC"/>
      </a:accent1>
      <a:accent2>
        <a:srgbClr val="FF00FF"/>
      </a:accent2>
      <a:accent3>
        <a:srgbClr val="FFFFFF"/>
      </a:accent3>
      <a:accent4>
        <a:srgbClr val="000000"/>
      </a:accent4>
      <a:accent5>
        <a:srgbClr val="E2AAE2"/>
      </a:accent5>
      <a:accent6>
        <a:srgbClr val="E700E7"/>
      </a:accent6>
      <a:hlink>
        <a:srgbClr val="666699"/>
      </a:hlink>
      <a:folHlink>
        <a:srgbClr val="FFCCF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660066"/>
        </a:lt2>
        <a:accent1>
          <a:srgbClr val="CC00CC"/>
        </a:accent1>
        <a:accent2>
          <a:srgbClr val="FF00FF"/>
        </a:accent2>
        <a:accent3>
          <a:srgbClr val="FFFFFF"/>
        </a:accent3>
        <a:accent4>
          <a:srgbClr val="000000"/>
        </a:accent4>
        <a:accent5>
          <a:srgbClr val="E2AAE2"/>
        </a:accent5>
        <a:accent6>
          <a:srgbClr val="E700E7"/>
        </a:accent6>
        <a:hlink>
          <a:srgbClr val="666699"/>
        </a:hlink>
        <a:folHlink>
          <a:srgbClr val="FF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65</TotalTime>
  <Words>1256</Words>
  <Application>Microsoft Office PowerPoint</Application>
  <PresentationFormat>Apresentação na tela (4:3)</PresentationFormat>
  <Paragraphs>71</Paragraphs>
  <Slides>35</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35</vt:i4>
      </vt:variant>
    </vt:vector>
  </HeadingPairs>
  <TitlesOfParts>
    <vt:vector size="45"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12. EFICÁCIA DA VISITAÇÃO EVANGELÍSTICA</vt:lpstr>
      <vt:lpstr>LUCAS 14.23</vt:lpstr>
      <vt:lpstr>Um dos meios mais eficazes na evangelização é pelo trabalho particular, pessoal. No círculo familiar, nos lares dos vizinhos, junto aos doentes, encontraremos sempre oportunidades para falar de Jesus e Sua salvação.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EFICÁCIA DA VISITAÇÃO EVANGELÍSTICA</dc:title>
  <dc:creator>MARCELO AUGUSTO DE CARVALHO</dc:creator>
  <cp:lastModifiedBy>Pr. Marcelo Carvalho</cp:lastModifiedBy>
  <cp:revision>19</cp:revision>
  <dcterms:created xsi:type="dcterms:W3CDTF">2004-11-16T11:53:14Z</dcterms:created>
  <dcterms:modified xsi:type="dcterms:W3CDTF">2019-11-21T12:13:45Z</dcterms:modified>
</cp:coreProperties>
</file>