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5"/>
  </p:notesMasterIdLst>
  <p:sldIdLst>
    <p:sldId id="256" r:id="rId2"/>
    <p:sldId id="257" r:id="rId3"/>
    <p:sldId id="258" r:id="rId4"/>
    <p:sldId id="259" r:id="rId5"/>
    <p:sldId id="263" r:id="rId6"/>
    <p:sldId id="264" r:id="rId7"/>
    <p:sldId id="265" r:id="rId8"/>
    <p:sldId id="292" r:id="rId9"/>
    <p:sldId id="283" r:id="rId10"/>
    <p:sldId id="266" r:id="rId11"/>
    <p:sldId id="268" r:id="rId12"/>
    <p:sldId id="284" r:id="rId13"/>
    <p:sldId id="270" r:id="rId14"/>
    <p:sldId id="285" r:id="rId15"/>
    <p:sldId id="293" r:id="rId16"/>
    <p:sldId id="272" r:id="rId17"/>
    <p:sldId id="290" r:id="rId18"/>
    <p:sldId id="294" r:id="rId19"/>
    <p:sldId id="296" r:id="rId20"/>
    <p:sldId id="291" r:id="rId21"/>
    <p:sldId id="299" r:id="rId22"/>
    <p:sldId id="295" r:id="rId23"/>
    <p:sldId id="274" r:id="rId24"/>
    <p:sldId id="286" r:id="rId25"/>
    <p:sldId id="276" r:id="rId26"/>
    <p:sldId id="287" r:id="rId27"/>
    <p:sldId id="297" r:id="rId28"/>
    <p:sldId id="298" r:id="rId29"/>
    <p:sldId id="278" r:id="rId30"/>
    <p:sldId id="280" r:id="rId31"/>
    <p:sldId id="261" r:id="rId32"/>
    <p:sldId id="282" r:id="rId33"/>
    <p:sldId id="300" r:id="rId34"/>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A3194365-5F59-435C-929A-9FF8BF1DFB3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ltLang="pt-BR"/>
          </a:p>
        </p:txBody>
      </p:sp>
      <p:sp>
        <p:nvSpPr>
          <p:cNvPr id="69635" name="Rectangle 3">
            <a:extLst>
              <a:ext uri="{FF2B5EF4-FFF2-40B4-BE49-F238E27FC236}">
                <a16:creationId xmlns:a16="http://schemas.microsoft.com/office/drawing/2014/main" id="{EA9DC244-4868-489B-BFB5-E66DBFEB7A8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t-BR" altLang="pt-BR"/>
          </a:p>
        </p:txBody>
      </p:sp>
      <p:sp>
        <p:nvSpPr>
          <p:cNvPr id="69636" name="Rectangle 4">
            <a:extLst>
              <a:ext uri="{FF2B5EF4-FFF2-40B4-BE49-F238E27FC236}">
                <a16:creationId xmlns:a16="http://schemas.microsoft.com/office/drawing/2014/main" id="{DA1CD8E8-1C56-4759-9A5A-D6253BCE64F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a:extLst>
              <a:ext uri="{FF2B5EF4-FFF2-40B4-BE49-F238E27FC236}">
                <a16:creationId xmlns:a16="http://schemas.microsoft.com/office/drawing/2014/main" id="{AE440D7E-779C-42D7-8321-E6ED4E59622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69638" name="Rectangle 6">
            <a:extLst>
              <a:ext uri="{FF2B5EF4-FFF2-40B4-BE49-F238E27FC236}">
                <a16:creationId xmlns:a16="http://schemas.microsoft.com/office/drawing/2014/main" id="{A452EEA4-9874-496B-85F4-1F89E80D644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
        <p:nvSpPr>
          <p:cNvPr id="69639" name="Rectangle 7">
            <a:extLst>
              <a:ext uri="{FF2B5EF4-FFF2-40B4-BE49-F238E27FC236}">
                <a16:creationId xmlns:a16="http://schemas.microsoft.com/office/drawing/2014/main" id="{F5A25F3B-D5EA-4BF1-9F8F-ECDF73DCE0F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AE52A0F-A4BF-4CC7-9263-B9D4573F01C7}"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50178" name="Group 2">
            <a:extLst>
              <a:ext uri="{FF2B5EF4-FFF2-40B4-BE49-F238E27FC236}">
                <a16:creationId xmlns:a16="http://schemas.microsoft.com/office/drawing/2014/main" id="{0C46F970-BC30-4CBE-A76E-43E17BFF9698}"/>
              </a:ext>
            </a:extLst>
          </p:cNvPr>
          <p:cNvGrpSpPr>
            <a:grpSpLocks/>
          </p:cNvGrpSpPr>
          <p:nvPr/>
        </p:nvGrpSpPr>
        <p:grpSpPr bwMode="auto">
          <a:xfrm>
            <a:off x="0" y="0"/>
            <a:ext cx="9144000" cy="6858000"/>
            <a:chOff x="0" y="0"/>
            <a:chExt cx="5760" cy="4320"/>
          </a:xfrm>
        </p:grpSpPr>
        <p:sp>
          <p:nvSpPr>
            <p:cNvPr id="50179" name="Rectangle 3">
              <a:extLst>
                <a:ext uri="{FF2B5EF4-FFF2-40B4-BE49-F238E27FC236}">
                  <a16:creationId xmlns:a16="http://schemas.microsoft.com/office/drawing/2014/main" id="{A2C73638-BB34-4B43-9850-4BEB6D650627}"/>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50180" name="Rectangle 4">
              <a:extLst>
                <a:ext uri="{FF2B5EF4-FFF2-40B4-BE49-F238E27FC236}">
                  <a16:creationId xmlns:a16="http://schemas.microsoft.com/office/drawing/2014/main" id="{0060592E-9214-47B9-9745-04ED8AE98B99}"/>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nvGrpSpPr>
            <p:cNvPr id="50181" name="Group 5">
              <a:extLst>
                <a:ext uri="{FF2B5EF4-FFF2-40B4-BE49-F238E27FC236}">
                  <a16:creationId xmlns:a16="http://schemas.microsoft.com/office/drawing/2014/main" id="{C7B6E963-0941-42EA-9E1C-12AB51B167CF}"/>
                </a:ext>
              </a:extLst>
            </p:cNvPr>
            <p:cNvGrpSpPr>
              <a:grpSpLocks/>
            </p:cNvGrpSpPr>
            <p:nvPr/>
          </p:nvGrpSpPr>
          <p:grpSpPr bwMode="auto">
            <a:xfrm>
              <a:off x="0" y="672"/>
              <a:ext cx="1806" cy="1989"/>
              <a:chOff x="0" y="672"/>
              <a:chExt cx="1806" cy="1989"/>
            </a:xfrm>
          </p:grpSpPr>
          <p:sp>
            <p:nvSpPr>
              <p:cNvPr id="50182" name="Rectangle 6">
                <a:extLst>
                  <a:ext uri="{FF2B5EF4-FFF2-40B4-BE49-F238E27FC236}">
                    <a16:creationId xmlns:a16="http://schemas.microsoft.com/office/drawing/2014/main" id="{3C1C72F7-C617-4B4D-BF95-B27D6021E7AC}"/>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50183" name="Rectangle 7">
                <a:extLst>
                  <a:ext uri="{FF2B5EF4-FFF2-40B4-BE49-F238E27FC236}">
                    <a16:creationId xmlns:a16="http://schemas.microsoft.com/office/drawing/2014/main" id="{D908FA96-C32E-4A8D-8A60-7EA59C89FB56}"/>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50184" name="Rectangle 8">
                <a:extLst>
                  <a:ext uri="{FF2B5EF4-FFF2-40B4-BE49-F238E27FC236}">
                    <a16:creationId xmlns:a16="http://schemas.microsoft.com/office/drawing/2014/main" id="{F3F5CAB0-3D49-4FB2-AA5F-A8DBBC48A6F2}"/>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50185" name="Rectangle 9">
                <a:extLst>
                  <a:ext uri="{FF2B5EF4-FFF2-40B4-BE49-F238E27FC236}">
                    <a16:creationId xmlns:a16="http://schemas.microsoft.com/office/drawing/2014/main" id="{D32639AB-6AE7-4322-9B07-2FF5036D77C1}"/>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50186" name="Rectangle 10">
                <a:extLst>
                  <a:ext uri="{FF2B5EF4-FFF2-40B4-BE49-F238E27FC236}">
                    <a16:creationId xmlns:a16="http://schemas.microsoft.com/office/drawing/2014/main" id="{F4CDBFD7-E4FB-496F-85F0-EF9540BF3C3E}"/>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50187" name="Rectangle 11">
                <a:extLst>
                  <a:ext uri="{FF2B5EF4-FFF2-40B4-BE49-F238E27FC236}">
                    <a16:creationId xmlns:a16="http://schemas.microsoft.com/office/drawing/2014/main" id="{2A9F3182-96FE-415C-8FE6-E0269C01EABC}"/>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50188" name="Rectangle 12">
                <a:extLst>
                  <a:ext uri="{FF2B5EF4-FFF2-40B4-BE49-F238E27FC236}">
                    <a16:creationId xmlns:a16="http://schemas.microsoft.com/office/drawing/2014/main" id="{2EB93EC0-E701-442A-9139-D2F795AEC087}"/>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50189" name="Rectangle 13">
                <a:extLst>
                  <a:ext uri="{FF2B5EF4-FFF2-40B4-BE49-F238E27FC236}">
                    <a16:creationId xmlns:a16="http://schemas.microsoft.com/office/drawing/2014/main" id="{A7BF4466-6B9C-44D1-97F8-31297B089BAE}"/>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50190" name="Rectangle 14">
                <a:extLst>
                  <a:ext uri="{FF2B5EF4-FFF2-40B4-BE49-F238E27FC236}">
                    <a16:creationId xmlns:a16="http://schemas.microsoft.com/office/drawing/2014/main" id="{93CA9451-C31A-45E9-8CF1-679C107A2123}"/>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50191" name="Rectangle 15">
                <a:extLst>
                  <a:ext uri="{FF2B5EF4-FFF2-40B4-BE49-F238E27FC236}">
                    <a16:creationId xmlns:a16="http://schemas.microsoft.com/office/drawing/2014/main" id="{613B4944-4631-43EE-B70F-EC052782809E}"/>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grpSp>
      <p:sp>
        <p:nvSpPr>
          <p:cNvPr id="50192" name="Rectangle 16">
            <a:extLst>
              <a:ext uri="{FF2B5EF4-FFF2-40B4-BE49-F238E27FC236}">
                <a16:creationId xmlns:a16="http://schemas.microsoft.com/office/drawing/2014/main" id="{125A4DBC-5110-4D4E-91AE-6A523E7443BF}"/>
              </a:ext>
            </a:extLst>
          </p:cNvPr>
          <p:cNvSpPr>
            <a:spLocks noGrp="1" noChangeArrowheads="1"/>
          </p:cNvSpPr>
          <p:nvPr>
            <p:ph type="dt" sz="half" idx="2"/>
          </p:nvPr>
        </p:nvSpPr>
        <p:spPr>
          <a:xfrm>
            <a:off x="457200" y="6248400"/>
            <a:ext cx="2133600" cy="457200"/>
          </a:xfrm>
        </p:spPr>
        <p:txBody>
          <a:bodyPr/>
          <a:lstStyle>
            <a:lvl1pPr>
              <a:defRPr/>
            </a:lvl1pPr>
          </a:lstStyle>
          <a:p>
            <a:endParaRPr lang="pt-BR" altLang="pt-BR"/>
          </a:p>
        </p:txBody>
      </p:sp>
      <p:sp>
        <p:nvSpPr>
          <p:cNvPr id="50193" name="Rectangle 17">
            <a:extLst>
              <a:ext uri="{FF2B5EF4-FFF2-40B4-BE49-F238E27FC236}">
                <a16:creationId xmlns:a16="http://schemas.microsoft.com/office/drawing/2014/main" id="{0B13ECE5-054B-4F08-9D5F-467D88D97F05}"/>
              </a:ext>
            </a:extLst>
          </p:cNvPr>
          <p:cNvSpPr>
            <a:spLocks noGrp="1" noChangeArrowheads="1"/>
          </p:cNvSpPr>
          <p:nvPr>
            <p:ph type="ftr" sz="quarter" idx="3"/>
          </p:nvPr>
        </p:nvSpPr>
        <p:spPr/>
        <p:txBody>
          <a:bodyPr/>
          <a:lstStyle>
            <a:lvl1pPr>
              <a:defRPr/>
            </a:lvl1pPr>
          </a:lstStyle>
          <a:p>
            <a:endParaRPr lang="pt-BR" altLang="pt-BR"/>
          </a:p>
        </p:txBody>
      </p:sp>
      <p:sp>
        <p:nvSpPr>
          <p:cNvPr id="50194" name="Rectangle 18">
            <a:extLst>
              <a:ext uri="{FF2B5EF4-FFF2-40B4-BE49-F238E27FC236}">
                <a16:creationId xmlns:a16="http://schemas.microsoft.com/office/drawing/2014/main" id="{5F239AAC-40FD-4FDA-9DAA-166E11A5DC3C}"/>
              </a:ext>
            </a:extLst>
          </p:cNvPr>
          <p:cNvSpPr>
            <a:spLocks noGrp="1" noChangeArrowheads="1"/>
          </p:cNvSpPr>
          <p:nvPr>
            <p:ph type="sldNum" sz="quarter" idx="4"/>
          </p:nvPr>
        </p:nvSpPr>
        <p:spPr/>
        <p:txBody>
          <a:bodyPr/>
          <a:lstStyle>
            <a:lvl1pPr>
              <a:defRPr/>
            </a:lvl1pPr>
          </a:lstStyle>
          <a:p>
            <a:fld id="{6088E8E2-0C23-487B-B358-46895F0F265B}" type="slidenum">
              <a:rPr lang="pt-BR" altLang="pt-BR"/>
              <a:pPr/>
              <a:t>‹nº›</a:t>
            </a:fld>
            <a:endParaRPr lang="pt-BR" altLang="pt-BR"/>
          </a:p>
        </p:txBody>
      </p:sp>
      <p:sp>
        <p:nvSpPr>
          <p:cNvPr id="50195" name="Rectangle 19">
            <a:extLst>
              <a:ext uri="{FF2B5EF4-FFF2-40B4-BE49-F238E27FC236}">
                <a16:creationId xmlns:a16="http://schemas.microsoft.com/office/drawing/2014/main" id="{C2EA61AA-F24E-4C80-ADAB-45CDBE4FDDAF}"/>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pt-BR" altLang="pt-BR" noProof="0"/>
              <a:t>Clique para editar o estilo do título mestre</a:t>
            </a:r>
          </a:p>
        </p:txBody>
      </p:sp>
      <p:sp>
        <p:nvSpPr>
          <p:cNvPr id="50196" name="Rectangle 20">
            <a:extLst>
              <a:ext uri="{FF2B5EF4-FFF2-40B4-BE49-F238E27FC236}">
                <a16:creationId xmlns:a16="http://schemas.microsoft.com/office/drawing/2014/main" id="{0044E383-ED45-413F-82C4-B1C5CDAAE69A}"/>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pt-BR" altLang="pt-BR" noProof="0"/>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174C2-35D4-47A8-95CC-D0391FBAA71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9545D91-6C8F-49F1-B119-373A82601CE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93D87D16-C049-4145-882C-6AF07C178A84}"/>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6920228B-F133-4A4F-AFDD-2EE14F09CA7F}"/>
              </a:ext>
            </a:extLst>
          </p:cNvPr>
          <p:cNvSpPr>
            <a:spLocks noGrp="1"/>
          </p:cNvSpPr>
          <p:nvPr>
            <p:ph type="sldNum" sz="quarter" idx="11"/>
          </p:nvPr>
        </p:nvSpPr>
        <p:spPr/>
        <p:txBody>
          <a:bodyPr/>
          <a:lstStyle>
            <a:lvl1pPr>
              <a:defRPr/>
            </a:lvl1pPr>
          </a:lstStyle>
          <a:p>
            <a:fld id="{ED932158-6B6C-4B7E-9025-800C7D006773}"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B6B5FBBA-1468-43C9-BE96-58D6FAA859F8}"/>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68271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E7F168-1719-489F-825C-5DB0086DDE4F}"/>
              </a:ext>
            </a:extLst>
          </p:cNvPr>
          <p:cNvSpPr>
            <a:spLocks noGrp="1"/>
          </p:cNvSpPr>
          <p:nvPr>
            <p:ph type="title" orient="vert"/>
          </p:nvPr>
        </p:nvSpPr>
        <p:spPr>
          <a:xfrm>
            <a:off x="6629400" y="457200"/>
            <a:ext cx="2057400" cy="54102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3395E5AA-067F-4313-9853-7D7ABE7F3E84}"/>
              </a:ext>
            </a:extLst>
          </p:cNvPr>
          <p:cNvSpPr>
            <a:spLocks noGrp="1"/>
          </p:cNvSpPr>
          <p:nvPr>
            <p:ph type="body" orient="vert" idx="1"/>
          </p:nvPr>
        </p:nvSpPr>
        <p:spPr>
          <a:xfrm>
            <a:off x="457200" y="457200"/>
            <a:ext cx="6019800" cy="54102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ADF1BF28-765A-49A0-9E0E-760B0B654DA3}"/>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86FC6887-AFC8-4E40-B3D0-F44FBE368295}"/>
              </a:ext>
            </a:extLst>
          </p:cNvPr>
          <p:cNvSpPr>
            <a:spLocks noGrp="1"/>
          </p:cNvSpPr>
          <p:nvPr>
            <p:ph type="sldNum" sz="quarter" idx="11"/>
          </p:nvPr>
        </p:nvSpPr>
        <p:spPr/>
        <p:txBody>
          <a:bodyPr/>
          <a:lstStyle>
            <a:lvl1pPr>
              <a:defRPr/>
            </a:lvl1pPr>
          </a:lstStyle>
          <a:p>
            <a:fld id="{939014DD-BE6A-402E-B81E-7BBBAEA6094C}"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867B0CE4-80ED-4F43-A0DF-5B4DAB8E5D9E}"/>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34499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4D3363-6F29-4CDE-B7FC-3508C2B8BC1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941317F-7670-4696-8572-C75BA816B5A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6DD81438-6F5F-4D50-8A00-F3E8748E4BC7}"/>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529BA712-28B4-45BB-89E9-2C344EDDDD12}"/>
              </a:ext>
            </a:extLst>
          </p:cNvPr>
          <p:cNvSpPr>
            <a:spLocks noGrp="1"/>
          </p:cNvSpPr>
          <p:nvPr>
            <p:ph type="sldNum" sz="quarter" idx="11"/>
          </p:nvPr>
        </p:nvSpPr>
        <p:spPr/>
        <p:txBody>
          <a:bodyPr/>
          <a:lstStyle>
            <a:lvl1pPr>
              <a:defRPr/>
            </a:lvl1pPr>
          </a:lstStyle>
          <a:p>
            <a:fld id="{7ED23E1F-4706-4537-AA58-AF3946A44746}"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1A3690A0-2FEC-4CA9-A967-CF333070CCC1}"/>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45893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D5023F-901C-4C88-A944-DCD0E7022A25}"/>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A20A56F-84A2-4359-BC44-F6A82EC793B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Rodapé 3">
            <a:extLst>
              <a:ext uri="{FF2B5EF4-FFF2-40B4-BE49-F238E27FC236}">
                <a16:creationId xmlns:a16="http://schemas.microsoft.com/office/drawing/2014/main" id="{B1C504BD-3EE1-48B4-B9E4-D8D00342F3CD}"/>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6EA6AFAD-3108-4D98-80DB-69E8223EB02C}"/>
              </a:ext>
            </a:extLst>
          </p:cNvPr>
          <p:cNvSpPr>
            <a:spLocks noGrp="1"/>
          </p:cNvSpPr>
          <p:nvPr>
            <p:ph type="sldNum" sz="quarter" idx="11"/>
          </p:nvPr>
        </p:nvSpPr>
        <p:spPr/>
        <p:txBody>
          <a:bodyPr/>
          <a:lstStyle>
            <a:lvl1pPr>
              <a:defRPr/>
            </a:lvl1pPr>
          </a:lstStyle>
          <a:p>
            <a:fld id="{FBA9CA37-9CB6-42C4-B0F8-13DC040A2C4D}"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8C772FF3-8973-4A3A-901F-AD84E4CEBF4A}"/>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95850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070EC-2921-4012-96D3-B46CF1D865D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02F2805-3E1D-4E49-AB7E-4459EDF5BCD7}"/>
              </a:ext>
            </a:extLst>
          </p:cNvPr>
          <p:cNvSpPr>
            <a:spLocks noGrp="1"/>
          </p:cNvSpPr>
          <p:nvPr>
            <p:ph sz="half" idx="1"/>
          </p:nvPr>
        </p:nvSpPr>
        <p:spPr>
          <a:xfrm>
            <a:off x="457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09D74DE-717F-4000-A25F-7CEA37ACE608}"/>
              </a:ext>
            </a:extLst>
          </p:cNvPr>
          <p:cNvSpPr>
            <a:spLocks noGrp="1"/>
          </p:cNvSpPr>
          <p:nvPr>
            <p:ph sz="half" idx="2"/>
          </p:nvPr>
        </p:nvSpPr>
        <p:spPr>
          <a:xfrm>
            <a:off x="4648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a:extLst>
              <a:ext uri="{FF2B5EF4-FFF2-40B4-BE49-F238E27FC236}">
                <a16:creationId xmlns:a16="http://schemas.microsoft.com/office/drawing/2014/main" id="{F4420E85-8C0B-43F8-A3CE-531A4BF99B87}"/>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D862CA4B-223C-4664-9A1F-E33B0DDD710E}"/>
              </a:ext>
            </a:extLst>
          </p:cNvPr>
          <p:cNvSpPr>
            <a:spLocks noGrp="1"/>
          </p:cNvSpPr>
          <p:nvPr>
            <p:ph type="sldNum" sz="quarter" idx="11"/>
          </p:nvPr>
        </p:nvSpPr>
        <p:spPr/>
        <p:txBody>
          <a:bodyPr/>
          <a:lstStyle>
            <a:lvl1pPr>
              <a:defRPr/>
            </a:lvl1pPr>
          </a:lstStyle>
          <a:p>
            <a:fld id="{F272D62A-5747-4FF9-90B5-AE85A71376D0}"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C0A3A5DB-7335-4797-B542-5D6D3EF63C9C}"/>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54060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C2475-6D18-465C-98C8-71733B4DD10F}"/>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ECD1509-920F-480C-AA82-C9F65430FF7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3C9A254-79FE-476F-9127-7195D5E53624}"/>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9709FE9-DF38-4CE6-9E6B-F6C851B0458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C2E90B9-F693-4718-A085-3FC7DE366948}"/>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Rodapé 6">
            <a:extLst>
              <a:ext uri="{FF2B5EF4-FFF2-40B4-BE49-F238E27FC236}">
                <a16:creationId xmlns:a16="http://schemas.microsoft.com/office/drawing/2014/main" id="{BC6BCC10-6E8D-4ADD-84A6-B027C5B2BC31}"/>
              </a:ext>
            </a:extLst>
          </p:cNvPr>
          <p:cNvSpPr>
            <a:spLocks noGrp="1"/>
          </p:cNvSpPr>
          <p:nvPr>
            <p:ph type="ftr" sz="quarter" idx="10"/>
          </p:nvPr>
        </p:nvSpPr>
        <p:spPr/>
        <p:txBody>
          <a:bodyPr/>
          <a:lstStyle>
            <a:lvl1pPr>
              <a:defRPr/>
            </a:lvl1pPr>
          </a:lstStyle>
          <a:p>
            <a:endParaRPr lang="pt-BR" altLang="pt-BR"/>
          </a:p>
        </p:txBody>
      </p:sp>
      <p:sp>
        <p:nvSpPr>
          <p:cNvPr id="8" name="Espaço Reservado para Número de Slide 7">
            <a:extLst>
              <a:ext uri="{FF2B5EF4-FFF2-40B4-BE49-F238E27FC236}">
                <a16:creationId xmlns:a16="http://schemas.microsoft.com/office/drawing/2014/main" id="{766CCA61-201A-4A7E-9AB2-5D461FD40C5C}"/>
              </a:ext>
            </a:extLst>
          </p:cNvPr>
          <p:cNvSpPr>
            <a:spLocks noGrp="1"/>
          </p:cNvSpPr>
          <p:nvPr>
            <p:ph type="sldNum" sz="quarter" idx="11"/>
          </p:nvPr>
        </p:nvSpPr>
        <p:spPr/>
        <p:txBody>
          <a:bodyPr/>
          <a:lstStyle>
            <a:lvl1pPr>
              <a:defRPr/>
            </a:lvl1pPr>
          </a:lstStyle>
          <a:p>
            <a:fld id="{792CEBF0-04EA-4F99-B96D-08296C68F1ED}" type="slidenum">
              <a:rPr lang="pt-BR" altLang="pt-BR"/>
              <a:pPr/>
              <a:t>‹nº›</a:t>
            </a:fld>
            <a:endParaRPr lang="pt-BR" altLang="pt-BR"/>
          </a:p>
        </p:txBody>
      </p:sp>
      <p:sp>
        <p:nvSpPr>
          <p:cNvPr id="9" name="Espaço Reservado para Data 8">
            <a:extLst>
              <a:ext uri="{FF2B5EF4-FFF2-40B4-BE49-F238E27FC236}">
                <a16:creationId xmlns:a16="http://schemas.microsoft.com/office/drawing/2014/main" id="{9BD3073D-94A3-4795-A288-B0A314EC0D1C}"/>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59811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5DC05A-404E-400D-B93E-CF2F317D6043}"/>
              </a:ext>
            </a:extLst>
          </p:cNvPr>
          <p:cNvSpPr>
            <a:spLocks noGrp="1"/>
          </p:cNvSpPr>
          <p:nvPr>
            <p:ph type="title"/>
          </p:nvPr>
        </p:nvSpPr>
        <p:spPr/>
        <p:txBody>
          <a:bodyPr/>
          <a:lstStyle/>
          <a:p>
            <a:r>
              <a:rPr lang="pt-BR"/>
              <a:t>Clique para editar o título Mestre</a:t>
            </a:r>
          </a:p>
        </p:txBody>
      </p:sp>
      <p:sp>
        <p:nvSpPr>
          <p:cNvPr id="3" name="Espaço Reservado para Rodapé 2">
            <a:extLst>
              <a:ext uri="{FF2B5EF4-FFF2-40B4-BE49-F238E27FC236}">
                <a16:creationId xmlns:a16="http://schemas.microsoft.com/office/drawing/2014/main" id="{E85BABED-4151-41D4-BA3F-F7A285BB9694}"/>
              </a:ext>
            </a:extLst>
          </p:cNvPr>
          <p:cNvSpPr>
            <a:spLocks noGrp="1"/>
          </p:cNvSpPr>
          <p:nvPr>
            <p:ph type="ftr" sz="quarter" idx="10"/>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FADB2A6B-584D-49AE-A050-D657A49D5EC8}"/>
              </a:ext>
            </a:extLst>
          </p:cNvPr>
          <p:cNvSpPr>
            <a:spLocks noGrp="1"/>
          </p:cNvSpPr>
          <p:nvPr>
            <p:ph type="sldNum" sz="quarter" idx="11"/>
          </p:nvPr>
        </p:nvSpPr>
        <p:spPr/>
        <p:txBody>
          <a:bodyPr/>
          <a:lstStyle>
            <a:lvl1pPr>
              <a:defRPr/>
            </a:lvl1pPr>
          </a:lstStyle>
          <a:p>
            <a:fld id="{78A962B8-B701-40D6-99BB-542C08502C35}" type="slidenum">
              <a:rPr lang="pt-BR" altLang="pt-BR"/>
              <a:pPr/>
              <a:t>‹nº›</a:t>
            </a:fld>
            <a:endParaRPr lang="pt-BR" altLang="pt-BR"/>
          </a:p>
        </p:txBody>
      </p:sp>
      <p:sp>
        <p:nvSpPr>
          <p:cNvPr id="5" name="Espaço Reservado para Data 4">
            <a:extLst>
              <a:ext uri="{FF2B5EF4-FFF2-40B4-BE49-F238E27FC236}">
                <a16:creationId xmlns:a16="http://schemas.microsoft.com/office/drawing/2014/main" id="{9A8736E7-A895-4BDE-9FA8-84A15B7BD119}"/>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56569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F59FFF21-778B-46BF-8573-4622452517D8}"/>
              </a:ext>
            </a:extLst>
          </p:cNvPr>
          <p:cNvSpPr>
            <a:spLocks noGrp="1"/>
          </p:cNvSpPr>
          <p:nvPr>
            <p:ph type="ftr" sz="quarter" idx="10"/>
          </p:nvPr>
        </p:nvSpPr>
        <p:spPr/>
        <p:txBody>
          <a:bodyPr/>
          <a:lstStyle>
            <a:lvl1pPr>
              <a:defRPr/>
            </a:lvl1pPr>
          </a:lstStyle>
          <a:p>
            <a:endParaRPr lang="pt-BR" altLang="pt-BR"/>
          </a:p>
        </p:txBody>
      </p:sp>
      <p:sp>
        <p:nvSpPr>
          <p:cNvPr id="3" name="Espaço Reservado para Número de Slide 2">
            <a:extLst>
              <a:ext uri="{FF2B5EF4-FFF2-40B4-BE49-F238E27FC236}">
                <a16:creationId xmlns:a16="http://schemas.microsoft.com/office/drawing/2014/main" id="{AAF5864A-1AED-4F56-8971-E19922848B1A}"/>
              </a:ext>
            </a:extLst>
          </p:cNvPr>
          <p:cNvSpPr>
            <a:spLocks noGrp="1"/>
          </p:cNvSpPr>
          <p:nvPr>
            <p:ph type="sldNum" sz="quarter" idx="11"/>
          </p:nvPr>
        </p:nvSpPr>
        <p:spPr/>
        <p:txBody>
          <a:bodyPr/>
          <a:lstStyle>
            <a:lvl1pPr>
              <a:defRPr/>
            </a:lvl1pPr>
          </a:lstStyle>
          <a:p>
            <a:fld id="{EAD6CE49-3587-471D-A9E4-9739DB5D58B8}" type="slidenum">
              <a:rPr lang="pt-BR" altLang="pt-BR"/>
              <a:pPr/>
              <a:t>‹nº›</a:t>
            </a:fld>
            <a:endParaRPr lang="pt-BR" altLang="pt-BR"/>
          </a:p>
        </p:txBody>
      </p:sp>
      <p:sp>
        <p:nvSpPr>
          <p:cNvPr id="4" name="Espaço Reservado para Data 3">
            <a:extLst>
              <a:ext uri="{FF2B5EF4-FFF2-40B4-BE49-F238E27FC236}">
                <a16:creationId xmlns:a16="http://schemas.microsoft.com/office/drawing/2014/main" id="{57736FBE-FD58-4F36-BC61-F894DC0BB78A}"/>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420623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3BBD52-C75C-4BEE-9975-53104BC4A027}"/>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9D97414-1ABC-4F4D-9F35-4E2D9E2281C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8E2448D-1096-4955-96DD-217940A3AEF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BAEE4606-38EA-43E8-ABA5-1A356EA094EE}"/>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5D7EBC05-1BE6-42A4-B588-B521DA2F53AF}"/>
              </a:ext>
            </a:extLst>
          </p:cNvPr>
          <p:cNvSpPr>
            <a:spLocks noGrp="1"/>
          </p:cNvSpPr>
          <p:nvPr>
            <p:ph type="sldNum" sz="quarter" idx="11"/>
          </p:nvPr>
        </p:nvSpPr>
        <p:spPr/>
        <p:txBody>
          <a:bodyPr/>
          <a:lstStyle>
            <a:lvl1pPr>
              <a:defRPr/>
            </a:lvl1pPr>
          </a:lstStyle>
          <a:p>
            <a:fld id="{78837482-E823-4D47-A266-98AE623E6306}"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6CF60402-1656-48C0-BB32-57E74E614951}"/>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93388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40F4CC-9EC3-482C-B6E9-0D8655790358}"/>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2619D25-3035-47DB-A00C-3EEE99B12B1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E88CA0B-1AC6-440B-BA14-6BB403AAAE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7F6EA8FC-D8C9-4D08-96A7-BA65008760E2}"/>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3E7373F5-CAEB-4C5E-B3B3-99A560EDD177}"/>
              </a:ext>
            </a:extLst>
          </p:cNvPr>
          <p:cNvSpPr>
            <a:spLocks noGrp="1"/>
          </p:cNvSpPr>
          <p:nvPr>
            <p:ph type="sldNum" sz="quarter" idx="11"/>
          </p:nvPr>
        </p:nvSpPr>
        <p:spPr/>
        <p:txBody>
          <a:bodyPr/>
          <a:lstStyle>
            <a:lvl1pPr>
              <a:defRPr/>
            </a:lvl1pPr>
          </a:lstStyle>
          <a:p>
            <a:fld id="{7543A307-34C6-43DC-ADD5-01B85F8C8FE5}"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72050A6E-5DE6-4728-A9F2-248581A657FD}"/>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91348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DCE8383-219C-4B7A-9B48-B1461856FA0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pt-BR" altLang="pt-BR"/>
          </a:p>
        </p:txBody>
      </p:sp>
      <p:sp>
        <p:nvSpPr>
          <p:cNvPr id="49155" name="Rectangle 3">
            <a:extLst>
              <a:ext uri="{FF2B5EF4-FFF2-40B4-BE49-F238E27FC236}">
                <a16:creationId xmlns:a16="http://schemas.microsoft.com/office/drawing/2014/main" id="{D19CE124-6EEC-4F05-9D68-8148FBF54153}"/>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B5474E1B-B834-482E-B50A-2D6815091E11}" type="slidenum">
              <a:rPr lang="pt-BR" altLang="pt-BR"/>
              <a:pPr/>
              <a:t>‹nº›</a:t>
            </a:fld>
            <a:endParaRPr lang="pt-BR" altLang="pt-BR"/>
          </a:p>
        </p:txBody>
      </p:sp>
      <p:grpSp>
        <p:nvGrpSpPr>
          <p:cNvPr id="49156" name="Group 4">
            <a:extLst>
              <a:ext uri="{FF2B5EF4-FFF2-40B4-BE49-F238E27FC236}">
                <a16:creationId xmlns:a16="http://schemas.microsoft.com/office/drawing/2014/main" id="{CD91D5F6-709B-4B8C-989C-15917A76FF11}"/>
              </a:ext>
            </a:extLst>
          </p:cNvPr>
          <p:cNvGrpSpPr>
            <a:grpSpLocks/>
          </p:cNvGrpSpPr>
          <p:nvPr/>
        </p:nvGrpSpPr>
        <p:grpSpPr bwMode="auto">
          <a:xfrm>
            <a:off x="0" y="0"/>
            <a:ext cx="9144000" cy="546100"/>
            <a:chOff x="0" y="0"/>
            <a:chExt cx="5760" cy="344"/>
          </a:xfrm>
        </p:grpSpPr>
        <p:sp>
          <p:nvSpPr>
            <p:cNvPr id="49157" name="Rectangle 5">
              <a:extLst>
                <a:ext uri="{FF2B5EF4-FFF2-40B4-BE49-F238E27FC236}">
                  <a16:creationId xmlns:a16="http://schemas.microsoft.com/office/drawing/2014/main" id="{45AE325E-B5F9-4D16-92A4-730B8DC3E904}"/>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49158" name="Rectangle 6">
              <a:extLst>
                <a:ext uri="{FF2B5EF4-FFF2-40B4-BE49-F238E27FC236}">
                  <a16:creationId xmlns:a16="http://schemas.microsoft.com/office/drawing/2014/main" id="{7A1FD8DC-72C1-4770-96F3-25B54E256849}"/>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49159" name="Rectangle 7">
              <a:extLst>
                <a:ext uri="{FF2B5EF4-FFF2-40B4-BE49-F238E27FC236}">
                  <a16:creationId xmlns:a16="http://schemas.microsoft.com/office/drawing/2014/main" id="{67F5D57E-25E1-4A0A-B11D-47D3309DB252}"/>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49160" name="Rectangle 8">
              <a:extLst>
                <a:ext uri="{FF2B5EF4-FFF2-40B4-BE49-F238E27FC236}">
                  <a16:creationId xmlns:a16="http://schemas.microsoft.com/office/drawing/2014/main" id="{A58BD498-0EBD-4D58-87F7-EDAE1B0E9750}"/>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49161" name="Rectangle 9">
              <a:extLst>
                <a:ext uri="{FF2B5EF4-FFF2-40B4-BE49-F238E27FC236}">
                  <a16:creationId xmlns:a16="http://schemas.microsoft.com/office/drawing/2014/main" id="{4C51330F-EC6B-4CEE-BE5B-6FBF8277E207}"/>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49162" name="Rectangle 10">
              <a:extLst>
                <a:ext uri="{FF2B5EF4-FFF2-40B4-BE49-F238E27FC236}">
                  <a16:creationId xmlns:a16="http://schemas.microsoft.com/office/drawing/2014/main" id="{822B7B53-21F2-44EA-B564-F1788D53BBAB}"/>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49163" name="Rectangle 11">
              <a:extLst>
                <a:ext uri="{FF2B5EF4-FFF2-40B4-BE49-F238E27FC236}">
                  <a16:creationId xmlns:a16="http://schemas.microsoft.com/office/drawing/2014/main" id="{E462C038-4F30-40B5-9602-F0A7510D7EA0}"/>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49164" name="Rectangle 12">
              <a:extLst>
                <a:ext uri="{FF2B5EF4-FFF2-40B4-BE49-F238E27FC236}">
                  <a16:creationId xmlns:a16="http://schemas.microsoft.com/office/drawing/2014/main" id="{7F972996-36D7-4B91-80A9-CBC867FCAD9D}"/>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49165" name="Rectangle 13">
              <a:extLst>
                <a:ext uri="{FF2B5EF4-FFF2-40B4-BE49-F238E27FC236}">
                  <a16:creationId xmlns:a16="http://schemas.microsoft.com/office/drawing/2014/main" id="{09764C9F-8EDD-48F4-9AEC-96BF098B220D}"/>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grpSp>
      <p:sp>
        <p:nvSpPr>
          <p:cNvPr id="49166" name="Rectangle 14">
            <a:extLst>
              <a:ext uri="{FF2B5EF4-FFF2-40B4-BE49-F238E27FC236}">
                <a16:creationId xmlns:a16="http://schemas.microsoft.com/office/drawing/2014/main" id="{E2570805-EA94-49DF-BF32-F2E17208988C}"/>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49167" name="Rectangle 15">
            <a:extLst>
              <a:ext uri="{FF2B5EF4-FFF2-40B4-BE49-F238E27FC236}">
                <a16:creationId xmlns:a16="http://schemas.microsoft.com/office/drawing/2014/main" id="{0C73254B-BF5F-449E-A310-93EF648507BB}"/>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9168" name="Rectangle 16">
            <a:extLst>
              <a:ext uri="{FF2B5EF4-FFF2-40B4-BE49-F238E27FC236}">
                <a16:creationId xmlns:a16="http://schemas.microsoft.com/office/drawing/2014/main" id="{BEA1A9D0-FEF6-4C31-ABDF-833625DC788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90D401A-8EF1-4C93-9D0C-A3F1F6E1D15F}"/>
              </a:ext>
            </a:extLst>
          </p:cNvPr>
          <p:cNvSpPr>
            <a:spLocks noGrp="1" noChangeArrowheads="1"/>
          </p:cNvSpPr>
          <p:nvPr>
            <p:ph type="ctrTitle"/>
          </p:nvPr>
        </p:nvSpPr>
        <p:spPr>
          <a:xfrm>
            <a:off x="0" y="4433888"/>
            <a:ext cx="9144000" cy="2235200"/>
          </a:xfrm>
        </p:spPr>
        <p:txBody>
          <a:bodyPr/>
          <a:lstStyle/>
          <a:p>
            <a:pPr algn="ctr"/>
            <a:r>
              <a:rPr lang="pt-BR" altLang="pt-BR" sz="4600" b="1">
                <a:solidFill>
                  <a:schemeClr val="tx1"/>
                </a:solidFill>
                <a:effectLst>
                  <a:outerShdw blurRad="38100" dist="38100" dir="2700000" algn="tl">
                    <a:srgbClr val="C0C0C0"/>
                  </a:outerShdw>
                </a:effectLst>
                <a:latin typeface="Copperplate Gothic Bold" panose="020E0705020206020404" pitchFamily="34" charset="0"/>
              </a:rPr>
              <a:t>13. ORGANIZANDO A IGREJA PARA A BENEFICÊNCIA CRISTÃ</a:t>
            </a:r>
          </a:p>
        </p:txBody>
      </p:sp>
      <p:sp>
        <p:nvSpPr>
          <p:cNvPr id="2052" name="Text Box 4">
            <a:extLst>
              <a:ext uri="{FF2B5EF4-FFF2-40B4-BE49-F238E27FC236}">
                <a16:creationId xmlns:a16="http://schemas.microsoft.com/office/drawing/2014/main" id="{09EA319D-F70E-4071-8413-114BC777C243}"/>
              </a:ext>
            </a:extLst>
          </p:cNvPr>
          <p:cNvSpPr txBox="1">
            <a:spLocks noChangeArrowheads="1"/>
          </p:cNvSpPr>
          <p:nvPr/>
        </p:nvSpPr>
        <p:spPr bwMode="auto">
          <a:xfrm>
            <a:off x="3708400" y="404813"/>
            <a:ext cx="52562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4400" b="1">
                <a:effectLst>
                  <a:outerShdw blurRad="38100" dist="38100" dir="2700000" algn="tl">
                    <a:srgbClr val="C0C0C0"/>
                  </a:outerShdw>
                </a:effectLst>
                <a:latin typeface="Forte" panose="03060902040502070203" pitchFamily="66" charset="0"/>
              </a:rPr>
              <a:t>Ministério do Amor</a:t>
            </a:r>
          </a:p>
        </p:txBody>
      </p:sp>
      <p:pic>
        <p:nvPicPr>
          <p:cNvPr id="2053" name="Picture 5" descr="ma">
            <a:extLst>
              <a:ext uri="{FF2B5EF4-FFF2-40B4-BE49-F238E27FC236}">
                <a16:creationId xmlns:a16="http://schemas.microsoft.com/office/drawing/2014/main" id="{31C87E06-5451-401F-856D-FA9CFD62C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2054225"/>
            <a:ext cx="2120900" cy="1590675"/>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a:extLst>
              <a:ext uri="{FF2B5EF4-FFF2-40B4-BE49-F238E27FC236}">
                <a16:creationId xmlns:a16="http://schemas.microsoft.com/office/drawing/2014/main" id="{F9997379-B48A-4D54-AB6C-FEFFA3EC6CB9}"/>
              </a:ext>
            </a:extLst>
          </p:cNvPr>
          <p:cNvSpPr txBox="1">
            <a:spLocks noChangeArrowheads="1"/>
          </p:cNvSpPr>
          <p:nvPr/>
        </p:nvSpPr>
        <p:spPr bwMode="auto">
          <a:xfrm>
            <a:off x="0" y="1747838"/>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1200" b="1">
                <a:solidFill>
                  <a:srgbClr val="FFFFFF"/>
                </a:solidFill>
              </a:rPr>
              <a:t>Ellen G White</a:t>
            </a:r>
          </a:p>
          <a:p>
            <a:pPr algn="ctr"/>
            <a:r>
              <a:rPr lang="pt-BR" altLang="pt-BR" sz="1200" b="1">
                <a:solidFill>
                  <a:srgbClr val="FFFFFF"/>
                </a:solidFill>
              </a:rPr>
              <a:t>Pr. Marcelo Carvalho</a:t>
            </a:r>
            <a:endParaRPr lang="pt-BR" alt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3EA5F3C7-0C2A-4416-A47B-CB5CB305C21D}"/>
              </a:ext>
            </a:extLst>
          </p:cNvPr>
          <p:cNvSpPr>
            <a:spLocks noGrp="1"/>
          </p:cNvSpPr>
          <p:nvPr>
            <p:ph type="sldNum" sz="quarter" idx="11"/>
          </p:nvPr>
        </p:nvSpPr>
        <p:spPr/>
        <p:txBody>
          <a:bodyPr/>
          <a:lstStyle/>
          <a:p>
            <a:fld id="{FF419A1D-C848-4AA0-A6E9-F05DF116E910}" type="slidenum">
              <a:rPr lang="pt-BR" altLang="pt-BR"/>
              <a:pPr/>
              <a:t>10</a:t>
            </a:fld>
            <a:endParaRPr lang="pt-BR" altLang="pt-BR"/>
          </a:p>
        </p:txBody>
      </p:sp>
      <p:sp>
        <p:nvSpPr>
          <p:cNvPr id="31746" name="Rectangle 2">
            <a:extLst>
              <a:ext uri="{FF2B5EF4-FFF2-40B4-BE49-F238E27FC236}">
                <a16:creationId xmlns:a16="http://schemas.microsoft.com/office/drawing/2014/main" id="{AE6ED9DB-A8EA-4CB0-B2B6-2D29316F4E8D}"/>
              </a:ext>
            </a:extLst>
          </p:cNvPr>
          <p:cNvSpPr>
            <a:spLocks noGrp="1" noChangeArrowheads="1"/>
          </p:cNvSpPr>
          <p:nvPr>
            <p:ph type="body" idx="1"/>
          </p:nvPr>
        </p:nvSpPr>
        <p:spPr>
          <a:xfrm>
            <a:off x="250825" y="576263"/>
            <a:ext cx="8675688" cy="6165850"/>
          </a:xfrm>
        </p:spPr>
        <p:txBody>
          <a:bodyPr/>
          <a:lstStyle/>
          <a:p>
            <a:pPr algn="ctr">
              <a:buFont typeface="Wingdings" panose="05000000000000000000" pitchFamily="2" charset="2"/>
              <a:buNone/>
            </a:pPr>
            <a:r>
              <a:rPr lang="pt-BR" altLang="pt-BR" sz="5400" b="1">
                <a:effectLst>
                  <a:outerShdw blurRad="38100" dist="38100" dir="2700000" algn="tl">
                    <a:srgbClr val="C0C0C0"/>
                  </a:outerShdw>
                </a:effectLst>
                <a:latin typeface="Bookman Old Style" panose="02050604050505020204" pitchFamily="18" charset="0"/>
              </a:rPr>
              <a:t>3. Qual a       orientação que a autora nos apresenta quando encontramos grande número de membros nas congregações? </a:t>
            </a:r>
            <a:r>
              <a:rPr lang="pt-BR" altLang="pt-BR" b="1">
                <a:effectLst>
                  <a:outerShdw blurRad="38100" dist="38100" dir="2700000" algn="tl">
                    <a:srgbClr val="C0C0C0"/>
                  </a:outerShdw>
                </a:effectLst>
                <a:latin typeface="Bookman Old Style" panose="02050604050505020204" pitchFamily="18" charset="0"/>
              </a:rPr>
              <a:t>(105:1)</a:t>
            </a:r>
          </a:p>
        </p:txBody>
      </p:sp>
      <p:pic>
        <p:nvPicPr>
          <p:cNvPr id="31747" name="Picture 3" descr="ma">
            <a:extLst>
              <a:ext uri="{FF2B5EF4-FFF2-40B4-BE49-F238E27FC236}">
                <a16:creationId xmlns:a16="http://schemas.microsoft.com/office/drawing/2014/main" id="{566E6D18-64D0-4C8C-A809-3BC0EC6EC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115888"/>
            <a:ext cx="1223962" cy="91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09CB8D12-D049-42E9-AED4-A59E691506FC}"/>
              </a:ext>
            </a:extLst>
          </p:cNvPr>
          <p:cNvSpPr>
            <a:spLocks noGrp="1"/>
          </p:cNvSpPr>
          <p:nvPr>
            <p:ph type="sldNum" sz="quarter" idx="11"/>
          </p:nvPr>
        </p:nvSpPr>
        <p:spPr/>
        <p:txBody>
          <a:bodyPr/>
          <a:lstStyle/>
          <a:p>
            <a:fld id="{34ECC55B-2A84-4FC2-81CB-8C9D0F16A926}" type="slidenum">
              <a:rPr lang="pt-BR" altLang="pt-BR"/>
              <a:pPr/>
              <a:t>11</a:t>
            </a:fld>
            <a:endParaRPr lang="pt-BR" altLang="pt-BR"/>
          </a:p>
        </p:txBody>
      </p:sp>
      <p:sp>
        <p:nvSpPr>
          <p:cNvPr id="33794" name="Rectangle 2">
            <a:extLst>
              <a:ext uri="{FF2B5EF4-FFF2-40B4-BE49-F238E27FC236}">
                <a16:creationId xmlns:a16="http://schemas.microsoft.com/office/drawing/2014/main" id="{78E0E9C3-922E-4665-A099-37915823C85A}"/>
              </a:ext>
            </a:extLst>
          </p:cNvPr>
          <p:cNvSpPr>
            <a:spLocks noGrp="1" noChangeArrowheads="1"/>
          </p:cNvSpPr>
          <p:nvPr>
            <p:ph type="body" idx="1"/>
          </p:nvPr>
        </p:nvSpPr>
        <p:spPr>
          <a:xfrm>
            <a:off x="395288" y="1206500"/>
            <a:ext cx="8229600" cy="4886325"/>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4. Existe uma idade limite para o serviço missionário? (106:4)</a:t>
            </a:r>
          </a:p>
        </p:txBody>
      </p:sp>
      <p:pic>
        <p:nvPicPr>
          <p:cNvPr id="33796" name="Picture 4" descr="ma">
            <a:extLst>
              <a:ext uri="{FF2B5EF4-FFF2-40B4-BE49-F238E27FC236}">
                <a16:creationId xmlns:a16="http://schemas.microsoft.com/office/drawing/2014/main" id="{22DA3A7A-63B5-4143-91ED-E3BAA3EBF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115888"/>
            <a:ext cx="1223962" cy="91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268F185D-423F-4555-ADBE-D95394CF6A4B}"/>
              </a:ext>
            </a:extLst>
          </p:cNvPr>
          <p:cNvSpPr>
            <a:spLocks noGrp="1"/>
          </p:cNvSpPr>
          <p:nvPr>
            <p:ph type="sldNum" sz="quarter" idx="11"/>
          </p:nvPr>
        </p:nvSpPr>
        <p:spPr/>
        <p:txBody>
          <a:bodyPr/>
          <a:lstStyle/>
          <a:p>
            <a:fld id="{2D44F067-4499-4DFA-92E9-36B7B775E2A9}" type="slidenum">
              <a:rPr lang="pt-BR" altLang="pt-BR"/>
              <a:pPr/>
              <a:t>12</a:t>
            </a:fld>
            <a:endParaRPr lang="pt-BR" altLang="pt-BR"/>
          </a:p>
        </p:txBody>
      </p:sp>
      <p:sp>
        <p:nvSpPr>
          <p:cNvPr id="53251" name="Rectangle 3">
            <a:extLst>
              <a:ext uri="{FF2B5EF4-FFF2-40B4-BE49-F238E27FC236}">
                <a16:creationId xmlns:a16="http://schemas.microsoft.com/office/drawing/2014/main" id="{46861E5C-AE7D-42AA-BB45-7ACB2D30FC00}"/>
              </a:ext>
            </a:extLst>
          </p:cNvPr>
          <p:cNvSpPr>
            <a:spLocks noGrp="1" noChangeArrowheads="1"/>
          </p:cNvSpPr>
          <p:nvPr>
            <p:ph type="body" idx="1"/>
          </p:nvPr>
        </p:nvSpPr>
        <p:spPr>
          <a:xfrm>
            <a:off x="457200" y="549275"/>
            <a:ext cx="8229600" cy="5975350"/>
          </a:xfrm>
        </p:spPr>
        <p:txBody>
          <a:bodyPr/>
          <a:lstStyle/>
          <a:p>
            <a:r>
              <a:rPr lang="pt-BR" altLang="pt-BR" sz="4400" b="1">
                <a:effectLst>
                  <a:outerShdw blurRad="38100" dist="38100" dir="2700000" algn="tl">
                    <a:srgbClr val="C0C0C0"/>
                  </a:outerShdw>
                </a:effectLst>
              </a:rPr>
              <a:t>Com o preparo que podem obter, milhares e milhares de jovens e dos mais avançados em anos devem entregar-se ao trabalho. Muitos corações estão respondendo já ao chamado do Obreiro Mestre, e seu número aumentará.</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28F8830F-492C-49A5-B58D-143F6511350B}"/>
              </a:ext>
            </a:extLst>
          </p:cNvPr>
          <p:cNvSpPr>
            <a:spLocks noGrp="1"/>
          </p:cNvSpPr>
          <p:nvPr>
            <p:ph type="sldNum" sz="quarter" idx="11"/>
          </p:nvPr>
        </p:nvSpPr>
        <p:spPr/>
        <p:txBody>
          <a:bodyPr/>
          <a:lstStyle/>
          <a:p>
            <a:fld id="{472B7030-3F0A-486F-9DBB-EF6BA130C9A3}" type="slidenum">
              <a:rPr lang="pt-BR" altLang="pt-BR"/>
              <a:pPr/>
              <a:t>13</a:t>
            </a:fld>
            <a:endParaRPr lang="pt-BR" altLang="pt-BR"/>
          </a:p>
        </p:txBody>
      </p:sp>
      <p:sp>
        <p:nvSpPr>
          <p:cNvPr id="35842" name="Rectangle 2">
            <a:extLst>
              <a:ext uri="{FF2B5EF4-FFF2-40B4-BE49-F238E27FC236}">
                <a16:creationId xmlns:a16="http://schemas.microsoft.com/office/drawing/2014/main" id="{557876BA-AC06-4312-A1D8-BF1BD0130916}"/>
              </a:ext>
            </a:extLst>
          </p:cNvPr>
          <p:cNvSpPr>
            <a:spLocks noGrp="1" noChangeArrowheads="1"/>
          </p:cNvSpPr>
          <p:nvPr>
            <p:ph type="body" idx="1"/>
          </p:nvPr>
        </p:nvSpPr>
        <p:spPr>
          <a:xfrm>
            <a:off x="395288" y="1133475"/>
            <a:ext cx="8229600" cy="495935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5. Qual a forma de fazer com que o desanimado esqueça o desânimo? (108:0)</a:t>
            </a:r>
          </a:p>
        </p:txBody>
      </p:sp>
      <p:pic>
        <p:nvPicPr>
          <p:cNvPr id="35843" name="Picture 3" descr="ma">
            <a:extLst>
              <a:ext uri="{FF2B5EF4-FFF2-40B4-BE49-F238E27FC236}">
                <a16:creationId xmlns:a16="http://schemas.microsoft.com/office/drawing/2014/main" id="{4E9ECCFA-12FC-4CB9-8C49-7E0DD0A43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115888"/>
            <a:ext cx="1223962" cy="91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975004B9-63B8-49AE-85AB-BD264BB9946C}"/>
              </a:ext>
            </a:extLst>
          </p:cNvPr>
          <p:cNvSpPr>
            <a:spLocks noGrp="1"/>
          </p:cNvSpPr>
          <p:nvPr>
            <p:ph type="sldNum" sz="quarter" idx="11"/>
          </p:nvPr>
        </p:nvSpPr>
        <p:spPr/>
        <p:txBody>
          <a:bodyPr/>
          <a:lstStyle/>
          <a:p>
            <a:fld id="{0841C975-53C3-41C1-A6E8-8FEDDB8E9587}" type="slidenum">
              <a:rPr lang="pt-BR" altLang="pt-BR"/>
              <a:pPr/>
              <a:t>14</a:t>
            </a:fld>
            <a:endParaRPr lang="pt-BR" altLang="pt-BR"/>
          </a:p>
        </p:txBody>
      </p:sp>
      <p:sp>
        <p:nvSpPr>
          <p:cNvPr id="54275" name="Rectangle 3">
            <a:extLst>
              <a:ext uri="{FF2B5EF4-FFF2-40B4-BE49-F238E27FC236}">
                <a16:creationId xmlns:a16="http://schemas.microsoft.com/office/drawing/2014/main" id="{E0680C46-DA03-4386-B66F-2B312F564D36}"/>
              </a:ext>
            </a:extLst>
          </p:cNvPr>
          <p:cNvSpPr>
            <a:spLocks noGrp="1" noChangeArrowheads="1"/>
          </p:cNvSpPr>
          <p:nvPr>
            <p:ph type="body" idx="1"/>
          </p:nvPr>
        </p:nvSpPr>
        <p:spPr>
          <a:xfrm>
            <a:off x="457200" y="765175"/>
            <a:ext cx="8229600" cy="5759450"/>
          </a:xfrm>
        </p:spPr>
        <p:txBody>
          <a:bodyPr/>
          <a:lstStyle/>
          <a:p>
            <a:r>
              <a:rPr lang="pt-BR" altLang="pt-BR" sz="4400" b="1">
                <a:effectLst>
                  <a:outerShdw blurRad="38100" dist="38100" dir="2700000" algn="tl">
                    <a:srgbClr val="C0C0C0"/>
                  </a:outerShdw>
                </a:effectLst>
              </a:rPr>
              <a:t>A melhor ajuda que os pastores podem prestar aos membros de nossas igrejas não consiste em pregar-lhes sermões, mas em planejar trabalho para que o façam. Dai a cada um algo para fazer em prol de outros.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AD5A7B5A-345E-483F-80DD-A4093CEDB3B7}"/>
              </a:ext>
            </a:extLst>
          </p:cNvPr>
          <p:cNvSpPr>
            <a:spLocks noGrp="1"/>
          </p:cNvSpPr>
          <p:nvPr>
            <p:ph type="sldNum" sz="quarter" idx="11"/>
          </p:nvPr>
        </p:nvSpPr>
        <p:spPr/>
        <p:txBody>
          <a:bodyPr/>
          <a:lstStyle/>
          <a:p>
            <a:fld id="{5205F6D6-6324-43A1-AAA3-FDE4C7F397F4}" type="slidenum">
              <a:rPr lang="pt-BR" altLang="pt-BR"/>
              <a:pPr/>
              <a:t>15</a:t>
            </a:fld>
            <a:endParaRPr lang="pt-BR" altLang="pt-BR"/>
          </a:p>
        </p:txBody>
      </p:sp>
      <p:sp>
        <p:nvSpPr>
          <p:cNvPr id="62466" name="Rectangle 2">
            <a:extLst>
              <a:ext uri="{FF2B5EF4-FFF2-40B4-BE49-F238E27FC236}">
                <a16:creationId xmlns:a16="http://schemas.microsoft.com/office/drawing/2014/main" id="{2133FDC4-0725-44B2-A166-B37F5F327A9C}"/>
              </a:ext>
            </a:extLst>
          </p:cNvPr>
          <p:cNvSpPr>
            <a:spLocks noGrp="1" noChangeArrowheads="1"/>
          </p:cNvSpPr>
          <p:nvPr>
            <p:ph type="body" idx="1"/>
          </p:nvPr>
        </p:nvSpPr>
        <p:spPr>
          <a:xfrm>
            <a:off x="457200" y="981075"/>
            <a:ext cx="8229600" cy="4895850"/>
          </a:xfrm>
        </p:spPr>
        <p:txBody>
          <a:bodyPr/>
          <a:lstStyle/>
          <a:p>
            <a:r>
              <a:rPr lang="pt-BR" altLang="pt-BR" sz="4400" b="1">
                <a:effectLst>
                  <a:outerShdw blurRad="38100" dist="38100" dir="2700000" algn="tl">
                    <a:srgbClr val="C0C0C0"/>
                  </a:outerShdw>
                </a:effectLst>
              </a:rPr>
              <a:t>Se posto a trabalhar, o desanimado logo esquecerá o seu desânimo; o fraco ficará forte; o ignorante, inteligente; e todos aprenderão a apresentar a verdade tal qual é em Jesus.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10EFCE16-356D-4F1F-AB8D-7765BF6E7B13}"/>
              </a:ext>
            </a:extLst>
          </p:cNvPr>
          <p:cNvSpPr>
            <a:spLocks noGrp="1"/>
          </p:cNvSpPr>
          <p:nvPr>
            <p:ph type="sldNum" sz="quarter" idx="11"/>
          </p:nvPr>
        </p:nvSpPr>
        <p:spPr/>
        <p:txBody>
          <a:bodyPr/>
          <a:lstStyle/>
          <a:p>
            <a:fld id="{6460E89C-4394-4C99-9777-5A6AF364BA7E}" type="slidenum">
              <a:rPr lang="pt-BR" altLang="pt-BR"/>
              <a:pPr/>
              <a:t>16</a:t>
            </a:fld>
            <a:endParaRPr lang="pt-BR" altLang="pt-BR"/>
          </a:p>
        </p:txBody>
      </p:sp>
      <p:sp>
        <p:nvSpPr>
          <p:cNvPr id="37890" name="Rectangle 2">
            <a:extLst>
              <a:ext uri="{FF2B5EF4-FFF2-40B4-BE49-F238E27FC236}">
                <a16:creationId xmlns:a16="http://schemas.microsoft.com/office/drawing/2014/main" id="{3D4A7CE9-03F4-4A73-8C6D-9A5A8D876DB1}"/>
              </a:ext>
            </a:extLst>
          </p:cNvPr>
          <p:cNvSpPr>
            <a:spLocks noGrp="1" noChangeArrowheads="1"/>
          </p:cNvSpPr>
          <p:nvPr>
            <p:ph type="body" idx="1"/>
          </p:nvPr>
        </p:nvSpPr>
        <p:spPr>
          <a:xfrm>
            <a:off x="395288" y="1062038"/>
            <a:ext cx="8229600" cy="5030787"/>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6. É possível que Cristo seja representado em toda profissão? (109:1-3)</a:t>
            </a:r>
          </a:p>
        </p:txBody>
      </p:sp>
      <p:pic>
        <p:nvPicPr>
          <p:cNvPr id="37891" name="Picture 3" descr="ma">
            <a:extLst>
              <a:ext uri="{FF2B5EF4-FFF2-40B4-BE49-F238E27FC236}">
                <a16:creationId xmlns:a16="http://schemas.microsoft.com/office/drawing/2014/main" id="{1F873900-F7B3-4A15-8851-8400453D2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115888"/>
            <a:ext cx="1223962" cy="91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10DB9FCD-BE81-481B-B212-62BAF2763D8E}"/>
              </a:ext>
            </a:extLst>
          </p:cNvPr>
          <p:cNvSpPr>
            <a:spLocks noGrp="1"/>
          </p:cNvSpPr>
          <p:nvPr>
            <p:ph type="sldNum" sz="quarter" idx="11"/>
          </p:nvPr>
        </p:nvSpPr>
        <p:spPr/>
        <p:txBody>
          <a:bodyPr/>
          <a:lstStyle/>
          <a:p>
            <a:fld id="{18E85DFB-8139-4162-868E-FC00F92F47F4}" type="slidenum">
              <a:rPr lang="pt-BR" altLang="pt-BR"/>
              <a:pPr/>
              <a:t>17</a:t>
            </a:fld>
            <a:endParaRPr lang="pt-BR" altLang="pt-BR"/>
          </a:p>
        </p:txBody>
      </p:sp>
      <p:sp>
        <p:nvSpPr>
          <p:cNvPr id="59394" name="Rectangle 2">
            <a:extLst>
              <a:ext uri="{FF2B5EF4-FFF2-40B4-BE49-F238E27FC236}">
                <a16:creationId xmlns:a16="http://schemas.microsoft.com/office/drawing/2014/main" id="{92A18F0C-9606-4277-B4B7-FCB3AD639501}"/>
              </a:ext>
            </a:extLst>
          </p:cNvPr>
          <p:cNvSpPr>
            <a:spLocks noGrp="1" noChangeArrowheads="1"/>
          </p:cNvSpPr>
          <p:nvPr>
            <p:ph type="body" idx="1"/>
          </p:nvPr>
        </p:nvSpPr>
        <p:spPr>
          <a:xfrm>
            <a:off x="206375" y="693738"/>
            <a:ext cx="8686800" cy="5688012"/>
          </a:xfrm>
        </p:spPr>
        <p:txBody>
          <a:bodyPr/>
          <a:lstStyle/>
          <a:p>
            <a:r>
              <a:rPr lang="pt-BR" altLang="pt-BR" sz="4400" b="1">
                <a:effectLst>
                  <a:outerShdw blurRad="38100" dist="38100" dir="2700000" algn="tl">
                    <a:srgbClr val="C0C0C0"/>
                  </a:outerShdw>
                </a:effectLst>
              </a:rPr>
              <a:t>Todos devem ser ensinados a trabalhar. Principalmente os que são recém-convertidos à fé devem ser ensinados a tornarem-se coobreiros de Deus. Se este dever for negligenciado, a obra do pastor fica incompleta.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1D8D290-B28F-428B-812F-AF34664700E1}"/>
              </a:ext>
            </a:extLst>
          </p:cNvPr>
          <p:cNvSpPr>
            <a:spLocks noGrp="1"/>
          </p:cNvSpPr>
          <p:nvPr>
            <p:ph type="sldNum" sz="quarter" idx="11"/>
          </p:nvPr>
        </p:nvSpPr>
        <p:spPr/>
        <p:txBody>
          <a:bodyPr/>
          <a:lstStyle/>
          <a:p>
            <a:fld id="{23DE6B7A-C692-4F9D-93AD-B26DAC37AD06}" type="slidenum">
              <a:rPr lang="pt-BR" altLang="pt-BR"/>
              <a:pPr/>
              <a:t>18</a:t>
            </a:fld>
            <a:endParaRPr lang="pt-BR" altLang="pt-BR"/>
          </a:p>
        </p:txBody>
      </p:sp>
      <p:sp>
        <p:nvSpPr>
          <p:cNvPr id="63490" name="Rectangle 2">
            <a:extLst>
              <a:ext uri="{FF2B5EF4-FFF2-40B4-BE49-F238E27FC236}">
                <a16:creationId xmlns:a16="http://schemas.microsoft.com/office/drawing/2014/main" id="{8471B1DB-82A0-4F7F-BC5C-58C24849224F}"/>
              </a:ext>
            </a:extLst>
          </p:cNvPr>
          <p:cNvSpPr>
            <a:spLocks noGrp="1" noChangeArrowheads="1"/>
          </p:cNvSpPr>
          <p:nvPr>
            <p:ph type="body" idx="1"/>
          </p:nvPr>
        </p:nvSpPr>
        <p:spPr>
          <a:xfrm>
            <a:off x="179388" y="620713"/>
            <a:ext cx="8820150" cy="6165850"/>
          </a:xfrm>
        </p:spPr>
        <p:txBody>
          <a:bodyPr/>
          <a:lstStyle/>
          <a:p>
            <a:r>
              <a:rPr lang="pt-BR" altLang="pt-BR" sz="4400" b="1">
                <a:effectLst>
                  <a:outerShdw blurRad="38100" dist="38100" dir="2700000" algn="tl">
                    <a:srgbClr val="C0C0C0"/>
                  </a:outerShdw>
                </a:effectLst>
              </a:rPr>
              <a:t>Mas Deus não deseja que Seu povo descanse o seu peso sobre os pastores. Como mordomos da graça de Deus, cada membro da igreja deve sentir a responsabilidade individual de ter vida e raiz próprias.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7D2D731-F0CC-4FDB-8330-73FFA7C7B006}"/>
              </a:ext>
            </a:extLst>
          </p:cNvPr>
          <p:cNvSpPr>
            <a:spLocks noGrp="1"/>
          </p:cNvSpPr>
          <p:nvPr>
            <p:ph type="sldNum" sz="quarter" idx="11"/>
          </p:nvPr>
        </p:nvSpPr>
        <p:spPr/>
        <p:txBody>
          <a:bodyPr/>
          <a:lstStyle/>
          <a:p>
            <a:fld id="{2C8CB344-7672-409E-8E6F-144536F7CFD7}" type="slidenum">
              <a:rPr lang="pt-BR" altLang="pt-BR"/>
              <a:pPr/>
              <a:t>19</a:t>
            </a:fld>
            <a:endParaRPr lang="pt-BR" altLang="pt-BR"/>
          </a:p>
        </p:txBody>
      </p:sp>
      <p:sp>
        <p:nvSpPr>
          <p:cNvPr id="65538" name="Rectangle 2">
            <a:extLst>
              <a:ext uri="{FF2B5EF4-FFF2-40B4-BE49-F238E27FC236}">
                <a16:creationId xmlns:a16="http://schemas.microsoft.com/office/drawing/2014/main" id="{819AB95F-D626-40E0-8901-D46720F6A3B2}"/>
              </a:ext>
            </a:extLst>
          </p:cNvPr>
          <p:cNvSpPr>
            <a:spLocks noGrp="1" noChangeArrowheads="1"/>
          </p:cNvSpPr>
          <p:nvPr>
            <p:ph type="body" idx="1"/>
          </p:nvPr>
        </p:nvSpPr>
        <p:spPr>
          <a:xfrm>
            <a:off x="179388" y="476250"/>
            <a:ext cx="8820150" cy="6165850"/>
          </a:xfrm>
        </p:spPr>
        <p:txBody>
          <a:bodyPr/>
          <a:lstStyle/>
          <a:p>
            <a:r>
              <a:rPr lang="pt-BR" altLang="pt-BR" sz="4400" b="1">
                <a:effectLst>
                  <a:outerShdw blurRad="38100" dist="38100" dir="2700000" algn="tl">
                    <a:srgbClr val="C0C0C0"/>
                  </a:outerShdw>
                </a:effectLst>
              </a:rPr>
              <a:t>Todos os que são ordenados para a vida de Cristo são ordenados para trabalhar pela salvação de seus semelhantes. Aquele que ama a Deus sobre todas as coisas e ao seu próximo como a si mesmo não pode se sentir contente em não fazer nada.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B9B6A10-9C1E-4076-8857-2CB94FE3DE74}"/>
              </a:ext>
            </a:extLst>
          </p:cNvPr>
          <p:cNvSpPr>
            <a:spLocks noGrp="1" noChangeArrowheads="1"/>
          </p:cNvSpPr>
          <p:nvPr>
            <p:ph type="ctrTitle"/>
          </p:nvPr>
        </p:nvSpPr>
        <p:spPr>
          <a:xfrm>
            <a:off x="2843213" y="1916113"/>
            <a:ext cx="6121400" cy="2019300"/>
          </a:xfrm>
        </p:spPr>
        <p:txBody>
          <a:bodyPr/>
          <a:lstStyle/>
          <a:p>
            <a:r>
              <a:rPr lang="pt-BR" altLang="pt-BR" sz="6800" b="1">
                <a:effectLst>
                  <a:outerShdw blurRad="38100" dist="38100" dir="2700000" algn="tl">
                    <a:srgbClr val="C0C0C0"/>
                  </a:outerShdw>
                </a:effectLst>
                <a:latin typeface="Arial Rounded MT Bold" panose="020F0704030504030204" pitchFamily="34" charset="0"/>
              </a:rPr>
              <a:t>Jeremias 3.15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F7D824B5-9A16-46F4-86D3-0737EEC2E0CD}"/>
              </a:ext>
            </a:extLst>
          </p:cNvPr>
          <p:cNvSpPr>
            <a:spLocks noGrp="1"/>
          </p:cNvSpPr>
          <p:nvPr>
            <p:ph type="sldNum" sz="quarter" idx="11"/>
          </p:nvPr>
        </p:nvSpPr>
        <p:spPr/>
        <p:txBody>
          <a:bodyPr/>
          <a:lstStyle/>
          <a:p>
            <a:fld id="{72BCCA6E-A06C-4C1A-B937-C14B8582BF1D}" type="slidenum">
              <a:rPr lang="pt-BR" altLang="pt-BR"/>
              <a:pPr/>
              <a:t>20</a:t>
            </a:fld>
            <a:endParaRPr lang="pt-BR" altLang="pt-BR"/>
          </a:p>
        </p:txBody>
      </p:sp>
      <p:sp>
        <p:nvSpPr>
          <p:cNvPr id="60419" name="Rectangle 3">
            <a:extLst>
              <a:ext uri="{FF2B5EF4-FFF2-40B4-BE49-F238E27FC236}">
                <a16:creationId xmlns:a16="http://schemas.microsoft.com/office/drawing/2014/main" id="{C3500A46-F704-4557-A9D8-CE9903489C9C}"/>
              </a:ext>
            </a:extLst>
          </p:cNvPr>
          <p:cNvSpPr>
            <a:spLocks noGrp="1" noChangeArrowheads="1"/>
          </p:cNvSpPr>
          <p:nvPr>
            <p:ph type="body" idx="1"/>
          </p:nvPr>
        </p:nvSpPr>
        <p:spPr>
          <a:xfrm>
            <a:off x="144463" y="692150"/>
            <a:ext cx="8820150" cy="5329238"/>
          </a:xfrm>
        </p:spPr>
        <p:txBody>
          <a:bodyPr/>
          <a:lstStyle/>
          <a:p>
            <a:r>
              <a:rPr lang="pt-BR" altLang="pt-BR" sz="4800" b="1">
                <a:effectLst>
                  <a:outerShdw blurRad="38100" dist="38100" dir="2700000" algn="tl">
                    <a:srgbClr val="C0C0C0"/>
                  </a:outerShdw>
                </a:effectLst>
              </a:rPr>
              <a:t>Vivessem a verdade os que professam crer na verdade e todos seriam missionários. Alguns estariam trabalhando. nas ilhas do mar, outros em diferentes países do mundo.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56DB120-45D6-4F70-AA38-E764100F2C4F}"/>
              </a:ext>
            </a:extLst>
          </p:cNvPr>
          <p:cNvSpPr>
            <a:spLocks noGrp="1"/>
          </p:cNvSpPr>
          <p:nvPr>
            <p:ph type="sldNum" sz="quarter" idx="11"/>
          </p:nvPr>
        </p:nvSpPr>
        <p:spPr/>
        <p:txBody>
          <a:bodyPr/>
          <a:lstStyle/>
          <a:p>
            <a:fld id="{D29F5315-E8D6-4B87-95DC-ABBE3E6FB8CD}" type="slidenum">
              <a:rPr lang="pt-BR" altLang="pt-BR"/>
              <a:pPr/>
              <a:t>21</a:t>
            </a:fld>
            <a:endParaRPr lang="pt-BR" altLang="pt-BR"/>
          </a:p>
        </p:txBody>
      </p:sp>
      <p:sp>
        <p:nvSpPr>
          <p:cNvPr id="68610" name="Rectangle 2">
            <a:extLst>
              <a:ext uri="{FF2B5EF4-FFF2-40B4-BE49-F238E27FC236}">
                <a16:creationId xmlns:a16="http://schemas.microsoft.com/office/drawing/2014/main" id="{230C1B9B-BB6E-4AEA-BDD7-28A2FB88B5D7}"/>
              </a:ext>
            </a:extLst>
          </p:cNvPr>
          <p:cNvSpPr>
            <a:spLocks noGrp="1" noChangeArrowheads="1"/>
          </p:cNvSpPr>
          <p:nvPr>
            <p:ph type="body" idx="1"/>
          </p:nvPr>
        </p:nvSpPr>
        <p:spPr>
          <a:xfrm>
            <a:off x="144463" y="836613"/>
            <a:ext cx="8820150" cy="5402262"/>
          </a:xfrm>
        </p:spPr>
        <p:txBody>
          <a:bodyPr/>
          <a:lstStyle/>
          <a:p>
            <a:r>
              <a:rPr lang="pt-BR" altLang="pt-BR" sz="4400" b="1">
                <a:effectLst>
                  <a:outerShdw blurRad="38100" dist="38100" dir="2700000" algn="tl">
                    <a:srgbClr val="C0C0C0"/>
                  </a:outerShdw>
                </a:effectLst>
              </a:rPr>
              <a:t>Alguns estariam servindo a Cristo como missionários em sua própria terra. Nem todos são chamados para trabalhar fora. Alguns podem ser bem-sucedidos no ramo dos negócios, e neste setor podem representar a Cristo.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79C383BC-1FA9-4A5D-95D3-41F94709EF8A}"/>
              </a:ext>
            </a:extLst>
          </p:cNvPr>
          <p:cNvSpPr>
            <a:spLocks noGrp="1"/>
          </p:cNvSpPr>
          <p:nvPr>
            <p:ph type="sldNum" sz="quarter" idx="11"/>
          </p:nvPr>
        </p:nvSpPr>
        <p:spPr/>
        <p:txBody>
          <a:bodyPr/>
          <a:lstStyle/>
          <a:p>
            <a:fld id="{522E8E43-EBC4-41A5-92E4-BA2C0BCED703}" type="slidenum">
              <a:rPr lang="pt-BR" altLang="pt-BR"/>
              <a:pPr/>
              <a:t>22</a:t>
            </a:fld>
            <a:endParaRPr lang="pt-BR" altLang="pt-BR"/>
          </a:p>
        </p:txBody>
      </p:sp>
      <p:sp>
        <p:nvSpPr>
          <p:cNvPr id="64515" name="Rectangle 3">
            <a:extLst>
              <a:ext uri="{FF2B5EF4-FFF2-40B4-BE49-F238E27FC236}">
                <a16:creationId xmlns:a16="http://schemas.microsoft.com/office/drawing/2014/main" id="{CACAC06D-6084-4B50-A88D-B45305C277C4}"/>
              </a:ext>
            </a:extLst>
          </p:cNvPr>
          <p:cNvSpPr>
            <a:spLocks noGrp="1" noChangeArrowheads="1"/>
          </p:cNvSpPr>
          <p:nvPr>
            <p:ph type="body" idx="1"/>
          </p:nvPr>
        </p:nvSpPr>
        <p:spPr>
          <a:xfrm>
            <a:off x="0" y="476250"/>
            <a:ext cx="9144000" cy="6237288"/>
          </a:xfrm>
        </p:spPr>
        <p:txBody>
          <a:bodyPr/>
          <a:lstStyle/>
          <a:p>
            <a:r>
              <a:rPr lang="pt-BR" altLang="pt-BR" sz="4400" b="1">
                <a:effectLst>
                  <a:outerShdw blurRad="38100" dist="38100" dir="2700000" algn="tl">
                    <a:srgbClr val="C0C0C0"/>
                  </a:outerShdw>
                </a:effectLst>
              </a:rPr>
              <a:t>Podem mostrar ao mundo que os negócios podem ser dirigidos dentro dos princípios de justiça, em estrita fidelidade à verdade. Pode haver cristãos advogados, cristãos médicos, cristãos mercadores. Cristo poder ser representado em toda profissão legítima.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0375CB8F-08AA-4146-B1D1-AECDB3EB62D1}"/>
              </a:ext>
            </a:extLst>
          </p:cNvPr>
          <p:cNvSpPr>
            <a:spLocks noGrp="1"/>
          </p:cNvSpPr>
          <p:nvPr>
            <p:ph type="sldNum" sz="quarter" idx="11"/>
          </p:nvPr>
        </p:nvSpPr>
        <p:spPr/>
        <p:txBody>
          <a:bodyPr/>
          <a:lstStyle/>
          <a:p>
            <a:fld id="{F8B94FF4-FEE4-444C-B890-AD28B8C8C2CA}" type="slidenum">
              <a:rPr lang="pt-BR" altLang="pt-BR"/>
              <a:pPr/>
              <a:t>23</a:t>
            </a:fld>
            <a:endParaRPr lang="pt-BR" altLang="pt-BR"/>
          </a:p>
        </p:txBody>
      </p:sp>
      <p:sp>
        <p:nvSpPr>
          <p:cNvPr id="39938" name="Rectangle 2">
            <a:extLst>
              <a:ext uri="{FF2B5EF4-FFF2-40B4-BE49-F238E27FC236}">
                <a16:creationId xmlns:a16="http://schemas.microsoft.com/office/drawing/2014/main" id="{6C5143E4-652D-469B-9D6D-9C65DADB4852}"/>
              </a:ext>
            </a:extLst>
          </p:cNvPr>
          <p:cNvSpPr>
            <a:spLocks noGrp="1" noChangeArrowheads="1"/>
          </p:cNvSpPr>
          <p:nvPr>
            <p:ph type="body" idx="1"/>
          </p:nvPr>
        </p:nvSpPr>
        <p:spPr>
          <a:xfrm>
            <a:off x="395288" y="765175"/>
            <a:ext cx="8229600" cy="554355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7. Que igreja          a autora nos apresenta como sendo um exemplo? Por quê? (109:4; 110:1)</a:t>
            </a:r>
          </a:p>
        </p:txBody>
      </p:sp>
      <p:pic>
        <p:nvPicPr>
          <p:cNvPr id="39939" name="Picture 3" descr="ma">
            <a:extLst>
              <a:ext uri="{FF2B5EF4-FFF2-40B4-BE49-F238E27FC236}">
                <a16:creationId xmlns:a16="http://schemas.microsoft.com/office/drawing/2014/main" id="{1A7473CC-9FE4-4B16-903A-1F3BFD155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115888"/>
            <a:ext cx="1223962" cy="91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5D9E3C0B-8567-4947-8BF6-09636E980692}"/>
              </a:ext>
            </a:extLst>
          </p:cNvPr>
          <p:cNvSpPr>
            <a:spLocks noGrp="1"/>
          </p:cNvSpPr>
          <p:nvPr>
            <p:ph type="sldNum" sz="quarter" idx="11"/>
          </p:nvPr>
        </p:nvSpPr>
        <p:spPr/>
        <p:txBody>
          <a:bodyPr/>
          <a:lstStyle/>
          <a:p>
            <a:fld id="{DA930C1B-74D5-4E0E-BF17-37194F5357B0}" type="slidenum">
              <a:rPr lang="pt-BR" altLang="pt-BR"/>
              <a:pPr/>
              <a:t>24</a:t>
            </a:fld>
            <a:endParaRPr lang="pt-BR" altLang="pt-BR"/>
          </a:p>
        </p:txBody>
      </p:sp>
      <p:sp>
        <p:nvSpPr>
          <p:cNvPr id="55299" name="Rectangle 3">
            <a:extLst>
              <a:ext uri="{FF2B5EF4-FFF2-40B4-BE49-F238E27FC236}">
                <a16:creationId xmlns:a16="http://schemas.microsoft.com/office/drawing/2014/main" id="{1168EB48-A54A-47F8-AEF7-4DF53E529088}"/>
              </a:ext>
            </a:extLst>
          </p:cNvPr>
          <p:cNvSpPr>
            <a:spLocks noGrp="1" noChangeArrowheads="1"/>
          </p:cNvSpPr>
          <p:nvPr>
            <p:ph type="body" idx="1"/>
          </p:nvPr>
        </p:nvSpPr>
        <p:spPr>
          <a:xfrm>
            <a:off x="179388" y="549275"/>
            <a:ext cx="8893175" cy="6237288"/>
          </a:xfrm>
        </p:spPr>
        <p:txBody>
          <a:bodyPr/>
          <a:lstStyle/>
          <a:p>
            <a:r>
              <a:rPr lang="pt-BR" altLang="pt-BR" sz="3600" b="1">
                <a:effectLst>
                  <a:outerShdw blurRad="38100" dist="38100" dir="2700000" algn="tl">
                    <a:srgbClr val="C0C0C0"/>
                  </a:outerShdw>
                </a:effectLst>
              </a:rPr>
              <a:t>Na manhã do dia 10 de novembro de 1900, sábado, entramos na igreja de São Francisco, e encontramo-la lotada até o máximo de sua capacidade. Ao estar diante do povo pensei no sonho e na instrução que me haviam sido dados muitos anos atrás, e senti-me encorajada. Olhando o povo congregado, compreendi que podia dizer: "O Senhor cumpriu Sua palavra."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D9DC90F9-FBCD-4C9A-BA20-8E4284B2BAFC}"/>
              </a:ext>
            </a:extLst>
          </p:cNvPr>
          <p:cNvSpPr>
            <a:spLocks noGrp="1"/>
          </p:cNvSpPr>
          <p:nvPr>
            <p:ph type="sldNum" sz="quarter" idx="11"/>
          </p:nvPr>
        </p:nvSpPr>
        <p:spPr/>
        <p:txBody>
          <a:bodyPr/>
          <a:lstStyle/>
          <a:p>
            <a:fld id="{A020109C-A0CD-4974-8DD6-D5279228A318}" type="slidenum">
              <a:rPr lang="pt-BR" altLang="pt-BR"/>
              <a:pPr/>
              <a:t>25</a:t>
            </a:fld>
            <a:endParaRPr lang="pt-BR" altLang="pt-BR"/>
          </a:p>
        </p:txBody>
      </p:sp>
      <p:sp>
        <p:nvSpPr>
          <p:cNvPr id="41986" name="Rectangle 2">
            <a:extLst>
              <a:ext uri="{FF2B5EF4-FFF2-40B4-BE49-F238E27FC236}">
                <a16:creationId xmlns:a16="http://schemas.microsoft.com/office/drawing/2014/main" id="{63679FE3-17F6-4CB4-98F4-7BD925C2E6CC}"/>
              </a:ext>
            </a:extLst>
          </p:cNvPr>
          <p:cNvSpPr>
            <a:spLocks noGrp="1" noChangeArrowheads="1"/>
          </p:cNvSpPr>
          <p:nvPr>
            <p:ph type="body" idx="1"/>
          </p:nvPr>
        </p:nvSpPr>
        <p:spPr>
          <a:xfrm>
            <a:off x="395288" y="1487488"/>
            <a:ext cx="8229600" cy="388620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8. A que Ellen White compara a igreja de São Francisco? (110:1)</a:t>
            </a:r>
          </a:p>
        </p:txBody>
      </p:sp>
      <p:pic>
        <p:nvPicPr>
          <p:cNvPr id="41987" name="Picture 3" descr="ma">
            <a:extLst>
              <a:ext uri="{FF2B5EF4-FFF2-40B4-BE49-F238E27FC236}">
                <a16:creationId xmlns:a16="http://schemas.microsoft.com/office/drawing/2014/main" id="{F5007624-B885-4E37-96B2-C989EF8A4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115888"/>
            <a:ext cx="1223962" cy="91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79D74F7A-89F9-4410-A049-21870C8C8389}"/>
              </a:ext>
            </a:extLst>
          </p:cNvPr>
          <p:cNvSpPr>
            <a:spLocks noGrp="1"/>
          </p:cNvSpPr>
          <p:nvPr>
            <p:ph type="sldNum" sz="quarter" idx="11"/>
          </p:nvPr>
        </p:nvSpPr>
        <p:spPr/>
        <p:txBody>
          <a:bodyPr/>
          <a:lstStyle/>
          <a:p>
            <a:fld id="{41481BBE-AAE1-49B6-94F5-2E1583D22469}" type="slidenum">
              <a:rPr lang="pt-BR" altLang="pt-BR"/>
              <a:pPr/>
              <a:t>26</a:t>
            </a:fld>
            <a:endParaRPr lang="pt-BR" altLang="pt-BR"/>
          </a:p>
        </p:txBody>
      </p:sp>
      <p:sp>
        <p:nvSpPr>
          <p:cNvPr id="56322" name="Rectangle 2">
            <a:extLst>
              <a:ext uri="{FF2B5EF4-FFF2-40B4-BE49-F238E27FC236}">
                <a16:creationId xmlns:a16="http://schemas.microsoft.com/office/drawing/2014/main" id="{89B02642-7D5F-4061-9DF3-8E990F1B3080}"/>
              </a:ext>
            </a:extLst>
          </p:cNvPr>
          <p:cNvSpPr>
            <a:spLocks noGrp="1" noChangeArrowheads="1"/>
          </p:cNvSpPr>
          <p:nvPr>
            <p:ph type="body" idx="1"/>
          </p:nvPr>
        </p:nvSpPr>
        <p:spPr>
          <a:xfrm>
            <a:off x="0" y="620713"/>
            <a:ext cx="9144000" cy="5903912"/>
          </a:xfrm>
        </p:spPr>
        <p:txBody>
          <a:bodyPr/>
          <a:lstStyle/>
          <a:p>
            <a:pPr>
              <a:lnSpc>
                <a:spcPct val="90000"/>
              </a:lnSpc>
            </a:pPr>
            <a:r>
              <a:rPr lang="pt-BR" altLang="pt-BR" b="1">
                <a:effectLst>
                  <a:outerShdw blurRad="38100" dist="38100" dir="2700000" algn="tl">
                    <a:srgbClr val="C0C0C0"/>
                  </a:outerShdw>
                </a:effectLst>
              </a:rPr>
              <a:t>Durante os últimos poucos anos a "colmeia" em São Francisco tem sido sem dúvida uma colmeia muito ocupada. Muitos setores do trabalho cristão têm sido desenvolvidos por nossos irmãos e irmãs. Neles se incluem a visitação aos enfermos e desamparados, fundação de lares para órfãos e a obra em favor dos desempregados, o cuidado dos doentes, o ensinamento da verdade de casa em casa, distribuição de literatura e a promoção de classes sobre vida saudável e o cuidado dos enfermos.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D570F37D-BBEC-453A-83F5-D48D94512910}"/>
              </a:ext>
            </a:extLst>
          </p:cNvPr>
          <p:cNvSpPr>
            <a:spLocks noGrp="1"/>
          </p:cNvSpPr>
          <p:nvPr>
            <p:ph type="sldNum" sz="quarter" idx="11"/>
          </p:nvPr>
        </p:nvSpPr>
        <p:spPr/>
        <p:txBody>
          <a:bodyPr/>
          <a:lstStyle/>
          <a:p>
            <a:fld id="{0D14EB88-9A86-402C-94F8-26448895C971}" type="slidenum">
              <a:rPr lang="pt-BR" altLang="pt-BR"/>
              <a:pPr/>
              <a:t>27</a:t>
            </a:fld>
            <a:endParaRPr lang="pt-BR" altLang="pt-BR"/>
          </a:p>
        </p:txBody>
      </p:sp>
      <p:sp>
        <p:nvSpPr>
          <p:cNvPr id="66562" name="Rectangle 2">
            <a:extLst>
              <a:ext uri="{FF2B5EF4-FFF2-40B4-BE49-F238E27FC236}">
                <a16:creationId xmlns:a16="http://schemas.microsoft.com/office/drawing/2014/main" id="{34193679-123A-4D4C-8101-9F70D575DACD}"/>
              </a:ext>
            </a:extLst>
          </p:cNvPr>
          <p:cNvSpPr>
            <a:spLocks noGrp="1" noChangeArrowheads="1"/>
          </p:cNvSpPr>
          <p:nvPr>
            <p:ph type="body" idx="1"/>
          </p:nvPr>
        </p:nvSpPr>
        <p:spPr>
          <a:xfrm>
            <a:off x="0" y="504825"/>
            <a:ext cx="9144000" cy="6308725"/>
          </a:xfrm>
        </p:spPr>
        <p:txBody>
          <a:bodyPr/>
          <a:lstStyle/>
          <a:p>
            <a:pPr>
              <a:lnSpc>
                <a:spcPct val="90000"/>
              </a:lnSpc>
            </a:pPr>
            <a:r>
              <a:rPr lang="pt-BR" altLang="pt-BR" b="1">
                <a:effectLst>
                  <a:outerShdw blurRad="38100" dist="38100" dir="2700000" algn="tl">
                    <a:srgbClr val="C0C0C0"/>
                  </a:outerShdw>
                </a:effectLst>
              </a:rPr>
              <a:t>Uma escola para crianças é dirigida no porão da casa de culto da Rua Laguna. Durante algum tempo foi mantido um lar para trabalhadores e uma missão médica. Na Rua do Mercado, próximo ao teatro municipal, havia salas de tratamento que funcionavam como sucursais do Sanatório Santa Helena. No mesmo local havia um armazém de alimentos saudáveis. Próximo ao centro da cidade, não distante do edifício Call, era dirigido um restaurante vegetariano, o qual funcionava seis dias na semana e ficava inteiramente fechado aos sábados.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5F6CA49-015D-47F9-B9A7-50ADB2C95334}"/>
              </a:ext>
            </a:extLst>
          </p:cNvPr>
          <p:cNvSpPr>
            <a:spLocks noGrp="1"/>
          </p:cNvSpPr>
          <p:nvPr>
            <p:ph type="sldNum" sz="quarter" idx="11"/>
          </p:nvPr>
        </p:nvSpPr>
        <p:spPr/>
        <p:txBody>
          <a:bodyPr/>
          <a:lstStyle/>
          <a:p>
            <a:fld id="{DB82E235-C5D8-4F02-AC01-8F49C2CE3638}" type="slidenum">
              <a:rPr lang="pt-BR" altLang="pt-BR"/>
              <a:pPr/>
              <a:t>28</a:t>
            </a:fld>
            <a:endParaRPr lang="pt-BR" altLang="pt-BR"/>
          </a:p>
        </p:txBody>
      </p:sp>
      <p:sp>
        <p:nvSpPr>
          <p:cNvPr id="67586" name="Rectangle 2">
            <a:extLst>
              <a:ext uri="{FF2B5EF4-FFF2-40B4-BE49-F238E27FC236}">
                <a16:creationId xmlns:a16="http://schemas.microsoft.com/office/drawing/2014/main" id="{5682C7DA-D7B5-4B47-81F1-7FA82DA0E9A9}"/>
              </a:ext>
            </a:extLst>
          </p:cNvPr>
          <p:cNvSpPr>
            <a:spLocks noGrp="1" noChangeArrowheads="1"/>
          </p:cNvSpPr>
          <p:nvPr>
            <p:ph type="body" idx="1"/>
          </p:nvPr>
        </p:nvSpPr>
        <p:spPr>
          <a:xfrm>
            <a:off x="206375" y="620713"/>
            <a:ext cx="8686800" cy="5903912"/>
          </a:xfrm>
        </p:spPr>
        <p:txBody>
          <a:bodyPr/>
          <a:lstStyle/>
          <a:p>
            <a:r>
              <a:rPr lang="pt-BR" altLang="pt-BR" sz="4400" b="1">
                <a:effectLst>
                  <a:outerShdw blurRad="38100" dist="38100" dir="2700000" algn="tl">
                    <a:srgbClr val="C0C0C0"/>
                  </a:outerShdw>
                </a:effectLst>
              </a:rPr>
              <a:t>Ao longo do ancoradouro realizava-se trabalho missionário a bordo. Em várias oportunidades nossos pastores dirigiram reuniões em grandes salões na cidade. Assim a mensagem de advertência foi dada a muitos.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DE946A69-4A14-4FA3-8630-E0BBA0168B27}"/>
              </a:ext>
            </a:extLst>
          </p:cNvPr>
          <p:cNvSpPr>
            <a:spLocks noGrp="1"/>
          </p:cNvSpPr>
          <p:nvPr>
            <p:ph type="sldNum" sz="quarter" idx="11"/>
          </p:nvPr>
        </p:nvSpPr>
        <p:spPr/>
        <p:txBody>
          <a:bodyPr/>
          <a:lstStyle/>
          <a:p>
            <a:fld id="{9BB87D94-EAAE-4A9C-B775-55362485BA50}" type="slidenum">
              <a:rPr lang="pt-BR" altLang="pt-BR"/>
              <a:pPr/>
              <a:t>29</a:t>
            </a:fld>
            <a:endParaRPr lang="pt-BR" altLang="pt-BR"/>
          </a:p>
        </p:txBody>
      </p:sp>
      <p:sp>
        <p:nvSpPr>
          <p:cNvPr id="44034" name="Rectangle 2">
            <a:extLst>
              <a:ext uri="{FF2B5EF4-FFF2-40B4-BE49-F238E27FC236}">
                <a16:creationId xmlns:a16="http://schemas.microsoft.com/office/drawing/2014/main" id="{40D1C6F2-D744-4B52-9C1F-FEBD79F121C2}"/>
              </a:ext>
            </a:extLst>
          </p:cNvPr>
          <p:cNvSpPr>
            <a:spLocks noGrp="1" noChangeArrowheads="1"/>
          </p:cNvSpPr>
          <p:nvPr>
            <p:ph type="body" idx="1"/>
          </p:nvPr>
        </p:nvSpPr>
        <p:spPr>
          <a:xfrm>
            <a:off x="374650" y="836613"/>
            <a:ext cx="8229600" cy="5534025"/>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9. Cite pelo    menos oito das muitas obras realizadas pela colméia de São Francisco. </a:t>
            </a:r>
            <a:r>
              <a:rPr lang="pt-BR" altLang="pt-BR" sz="3600" b="1">
                <a:effectLst>
                  <a:outerShdw blurRad="38100" dist="38100" dir="2700000" algn="tl">
                    <a:srgbClr val="C0C0C0"/>
                  </a:outerShdw>
                </a:effectLst>
                <a:latin typeface="Bookman Old Style" panose="02050604050505020204" pitchFamily="18" charset="0"/>
              </a:rPr>
              <a:t>(110:1)</a:t>
            </a:r>
          </a:p>
        </p:txBody>
      </p:sp>
      <p:pic>
        <p:nvPicPr>
          <p:cNvPr id="44035" name="Picture 3" descr="ma">
            <a:extLst>
              <a:ext uri="{FF2B5EF4-FFF2-40B4-BE49-F238E27FC236}">
                <a16:creationId xmlns:a16="http://schemas.microsoft.com/office/drawing/2014/main" id="{B0896A9F-656C-4370-9640-919CBC805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115888"/>
            <a:ext cx="1223962" cy="91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34B96D7-10CB-4BC7-9D71-60FB2C0DB8C9}"/>
              </a:ext>
            </a:extLst>
          </p:cNvPr>
          <p:cNvSpPr>
            <a:spLocks noGrp="1" noChangeArrowheads="1"/>
          </p:cNvSpPr>
          <p:nvPr>
            <p:ph type="ctrTitle"/>
          </p:nvPr>
        </p:nvSpPr>
        <p:spPr>
          <a:xfrm>
            <a:off x="0" y="0"/>
            <a:ext cx="9144000" cy="6858000"/>
          </a:xfrm>
          <a:solidFill>
            <a:schemeClr val="hlink"/>
          </a:solidFill>
        </p:spPr>
        <p:txBody>
          <a:bodyPr/>
          <a:lstStyle/>
          <a:p>
            <a:pPr algn="ctr"/>
            <a:r>
              <a:rPr lang="pt-BR" altLang="pt-BR" sz="5400" b="1">
                <a:effectLst>
                  <a:outerShdw blurRad="38100" dist="38100" dir="2700000" algn="tl">
                    <a:srgbClr val="000000"/>
                  </a:outerShdw>
                </a:effectLst>
                <a:latin typeface="Arial Black" panose="020B0A04020102020204" pitchFamily="34" charset="0"/>
              </a:rPr>
              <a:t>A igreja deve ser uma escola missionária para obreiros cristãos, e seus membros devem ser treinados para realizarem com sucesso também tal labor.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0348F240-C471-4408-B899-49E91B16A3D2}"/>
              </a:ext>
            </a:extLst>
          </p:cNvPr>
          <p:cNvSpPr>
            <a:spLocks noGrp="1"/>
          </p:cNvSpPr>
          <p:nvPr>
            <p:ph type="sldNum" sz="quarter" idx="11"/>
          </p:nvPr>
        </p:nvSpPr>
        <p:spPr/>
        <p:txBody>
          <a:bodyPr/>
          <a:lstStyle/>
          <a:p>
            <a:fld id="{F685C05D-7485-4A09-95D9-7974DA66FA24}" type="slidenum">
              <a:rPr lang="pt-BR" altLang="pt-BR"/>
              <a:pPr/>
              <a:t>30</a:t>
            </a:fld>
            <a:endParaRPr lang="pt-BR" altLang="pt-BR"/>
          </a:p>
        </p:txBody>
      </p:sp>
      <p:sp>
        <p:nvSpPr>
          <p:cNvPr id="46082" name="Rectangle 2">
            <a:extLst>
              <a:ext uri="{FF2B5EF4-FFF2-40B4-BE49-F238E27FC236}">
                <a16:creationId xmlns:a16="http://schemas.microsoft.com/office/drawing/2014/main" id="{6714F1F9-FF9F-416F-8331-F75EAF14563B}"/>
              </a:ext>
            </a:extLst>
          </p:cNvPr>
          <p:cNvSpPr>
            <a:spLocks noGrp="1" noChangeArrowheads="1"/>
          </p:cNvSpPr>
          <p:nvPr>
            <p:ph type="body" idx="1"/>
          </p:nvPr>
        </p:nvSpPr>
        <p:spPr>
          <a:xfrm>
            <a:off x="395288" y="765175"/>
            <a:ext cx="8229600" cy="5688013"/>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10. Como tais obras, adaptadas à nossa realidade hoje, melhorariam a vida espiritual da igreja?</a:t>
            </a:r>
          </a:p>
        </p:txBody>
      </p:sp>
      <p:pic>
        <p:nvPicPr>
          <p:cNvPr id="46083" name="Picture 3" descr="ma">
            <a:extLst>
              <a:ext uri="{FF2B5EF4-FFF2-40B4-BE49-F238E27FC236}">
                <a16:creationId xmlns:a16="http://schemas.microsoft.com/office/drawing/2014/main" id="{E08F9EA6-0602-463B-98B6-9DE7A3CA9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115888"/>
            <a:ext cx="1223962" cy="91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C625503A-DA55-4E29-8A00-A8CB248BE598}"/>
              </a:ext>
            </a:extLst>
          </p:cNvPr>
          <p:cNvSpPr>
            <a:spLocks noGrp="1"/>
          </p:cNvSpPr>
          <p:nvPr>
            <p:ph type="sldNum" sz="quarter" idx="11"/>
          </p:nvPr>
        </p:nvSpPr>
        <p:spPr/>
        <p:txBody>
          <a:bodyPr/>
          <a:lstStyle/>
          <a:p>
            <a:fld id="{C0B9A3E5-D4F6-40FF-9E3E-C59C47886C1D}" type="slidenum">
              <a:rPr lang="pt-BR" altLang="pt-BR"/>
              <a:pPr/>
              <a:t>31</a:t>
            </a:fld>
            <a:endParaRPr lang="pt-BR" altLang="pt-BR"/>
          </a:p>
        </p:txBody>
      </p:sp>
      <p:sp>
        <p:nvSpPr>
          <p:cNvPr id="7170" name="Rectangle 2">
            <a:extLst>
              <a:ext uri="{FF2B5EF4-FFF2-40B4-BE49-F238E27FC236}">
                <a16:creationId xmlns:a16="http://schemas.microsoft.com/office/drawing/2014/main" id="{AEC1484C-8C90-4014-AAB8-EDD02DB9430F}"/>
              </a:ext>
            </a:extLst>
          </p:cNvPr>
          <p:cNvSpPr>
            <a:spLocks noGrp="1" noChangeArrowheads="1"/>
          </p:cNvSpPr>
          <p:nvPr>
            <p:ph type="body" idx="1"/>
          </p:nvPr>
        </p:nvSpPr>
        <p:spPr>
          <a:xfrm>
            <a:off x="0" y="620713"/>
            <a:ext cx="8820150" cy="6092825"/>
          </a:xfrm>
        </p:spPr>
        <p:txBody>
          <a:bodyPr/>
          <a:lstStyle/>
          <a:p>
            <a:pPr algn="ctr">
              <a:buFont typeface="Wingdings" panose="05000000000000000000" pitchFamily="2" charset="2"/>
              <a:buNone/>
            </a:pPr>
            <a:r>
              <a:rPr lang="pt-BR" altLang="pt-BR" sz="5400" b="1">
                <a:solidFill>
                  <a:schemeClr val="bg1"/>
                </a:solidFill>
                <a:effectLst>
                  <a:outerShdw blurRad="38100" dist="38100" dir="2700000" algn="tl">
                    <a:srgbClr val="000000"/>
                  </a:outerShdw>
                </a:effectLst>
                <a:latin typeface="Georgia" panose="02040502050405020303" pitchFamily="18" charset="0"/>
              </a:rPr>
              <a:t>A igreja na Terra foi organizada para fins missionários, e Ele deseja ver a igreja toda participando no desenvolvimento desse propósito.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253D824-EBCB-4C58-91BA-FF7EF5FAC35D}"/>
              </a:ext>
            </a:extLst>
          </p:cNvPr>
          <p:cNvSpPr>
            <a:spLocks noGrp="1"/>
          </p:cNvSpPr>
          <p:nvPr>
            <p:ph type="sldNum" sz="quarter" idx="11"/>
          </p:nvPr>
        </p:nvSpPr>
        <p:spPr/>
        <p:txBody>
          <a:bodyPr/>
          <a:lstStyle/>
          <a:p>
            <a:fld id="{3CDAFDFA-AB5C-4848-805A-3523ED76A926}" type="slidenum">
              <a:rPr lang="pt-BR" altLang="pt-BR"/>
              <a:pPr/>
              <a:t>32</a:t>
            </a:fld>
            <a:endParaRPr lang="pt-BR" altLang="pt-BR"/>
          </a:p>
        </p:txBody>
      </p:sp>
      <p:sp>
        <p:nvSpPr>
          <p:cNvPr id="51202" name="Rectangle 2">
            <a:extLst>
              <a:ext uri="{FF2B5EF4-FFF2-40B4-BE49-F238E27FC236}">
                <a16:creationId xmlns:a16="http://schemas.microsoft.com/office/drawing/2014/main" id="{6AEA2EDC-BA1D-488B-BE32-B6CA7FAF87C0}"/>
              </a:ext>
            </a:extLst>
          </p:cNvPr>
          <p:cNvSpPr>
            <a:spLocks noGrp="1" noChangeArrowheads="1"/>
          </p:cNvSpPr>
          <p:nvPr>
            <p:ph type="body" idx="1"/>
          </p:nvPr>
        </p:nvSpPr>
        <p:spPr>
          <a:xfrm>
            <a:off x="107950" y="836613"/>
            <a:ext cx="8820150" cy="5472112"/>
          </a:xfrm>
        </p:spPr>
        <p:txBody>
          <a:bodyPr/>
          <a:lstStyle/>
          <a:p>
            <a:pPr algn="ctr">
              <a:buFont typeface="Wingdings" panose="05000000000000000000" pitchFamily="2" charset="2"/>
              <a:buNone/>
            </a:pPr>
            <a:r>
              <a:rPr lang="pt-BR" altLang="pt-BR" sz="5400" b="1">
                <a:solidFill>
                  <a:schemeClr val="bg1"/>
                </a:solidFill>
                <a:effectLst>
                  <a:outerShdw blurRad="38100" dist="38100" dir="2700000" algn="tl">
                    <a:srgbClr val="000000"/>
                  </a:outerShdw>
                </a:effectLst>
                <a:latin typeface="Georgia" panose="02040502050405020303" pitchFamily="18" charset="0"/>
              </a:rPr>
              <a:t>Qual numa colméia, Ele deseja que atuemos, independentemente de posição social, status, ricos ou pobres, grandes ou pequenos.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F174BB4C-58AD-4C7D-A632-EFA69208E06F}"/>
              </a:ext>
            </a:extLst>
          </p:cNvPr>
          <p:cNvSpPr>
            <a:spLocks noGrp="1"/>
          </p:cNvSpPr>
          <p:nvPr>
            <p:ph type="sldNum" sz="quarter" idx="11"/>
          </p:nvPr>
        </p:nvSpPr>
        <p:spPr/>
        <p:txBody>
          <a:bodyPr/>
          <a:lstStyle/>
          <a:p>
            <a:fld id="{25DBE76F-F36F-44AC-BB3F-67080020D392}" type="slidenum">
              <a:rPr lang="pt-BR" altLang="pt-BR"/>
              <a:pPr/>
              <a:t>33</a:t>
            </a:fld>
            <a:endParaRPr lang="pt-BR" altLang="pt-BR"/>
          </a:p>
        </p:txBody>
      </p:sp>
      <p:sp>
        <p:nvSpPr>
          <p:cNvPr id="70658" name="Rectangle 2">
            <a:extLst>
              <a:ext uri="{FF2B5EF4-FFF2-40B4-BE49-F238E27FC236}">
                <a16:creationId xmlns:a16="http://schemas.microsoft.com/office/drawing/2014/main" id="{4EB93D69-72AF-4981-A124-FFCBBA086F81}"/>
              </a:ext>
            </a:extLst>
          </p:cNvPr>
          <p:cNvSpPr>
            <a:spLocks noGrp="1" noChangeArrowheads="1"/>
          </p:cNvSpPr>
          <p:nvPr>
            <p:ph type="body" idx="1"/>
          </p:nvPr>
        </p:nvSpPr>
        <p:spPr>
          <a:xfrm>
            <a:off x="179388" y="4868863"/>
            <a:ext cx="8820150" cy="1800225"/>
          </a:xfrm>
        </p:spPr>
        <p:txBody>
          <a:bodyPr/>
          <a:lstStyle/>
          <a:p>
            <a:pPr algn="ctr">
              <a:buFont typeface="Wingdings" panose="05000000000000000000" pitchFamily="2" charset="2"/>
              <a:buNone/>
            </a:pPr>
            <a:r>
              <a:rPr lang="pt-BR" altLang="pt-BR" sz="5400" b="1">
                <a:solidFill>
                  <a:schemeClr val="bg1"/>
                </a:solidFill>
                <a:effectLst>
                  <a:outerShdw blurRad="38100" dist="38100" dir="2700000" algn="tl">
                    <a:srgbClr val="C0C0C0"/>
                  </a:outerShdw>
                </a:effectLst>
                <a:latin typeface="Georgia" panose="02040502050405020303" pitchFamily="18" charset="0"/>
              </a:rPr>
              <a:t>Trabalhemos pelo Senhor!</a:t>
            </a:r>
          </a:p>
        </p:txBody>
      </p:sp>
      <p:sp>
        <p:nvSpPr>
          <p:cNvPr id="70660" name="Text Box 4">
            <a:extLst>
              <a:ext uri="{FF2B5EF4-FFF2-40B4-BE49-F238E27FC236}">
                <a16:creationId xmlns:a16="http://schemas.microsoft.com/office/drawing/2014/main" id="{A250390F-8299-420A-98FC-1AF8DE839875}"/>
              </a:ext>
            </a:extLst>
          </p:cNvPr>
          <p:cNvSpPr txBox="1">
            <a:spLocks noChangeArrowheads="1"/>
          </p:cNvSpPr>
          <p:nvPr/>
        </p:nvSpPr>
        <p:spPr bwMode="auto">
          <a:xfrm>
            <a:off x="7740650" y="115888"/>
            <a:ext cx="1403350" cy="320675"/>
          </a:xfrm>
          <a:prstGeom prst="rect">
            <a:avLst/>
          </a:prstGeom>
          <a:gradFill rotWithShape="1">
            <a:gsLst>
              <a:gs pos="0">
                <a:schemeClr val="accent1">
                  <a:alpha val="9000"/>
                </a:schemeClr>
              </a:gs>
              <a:gs pos="100000">
                <a:schemeClr val="accent1">
                  <a:gamma/>
                  <a:shade val="46275"/>
                  <a:invGamma/>
                  <a:alpha val="11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1500" b="1">
                <a:effectLst>
                  <a:outerShdw blurRad="38100" dist="38100" dir="2700000" algn="tl">
                    <a:srgbClr val="FFFFFF"/>
                  </a:outerShdw>
                </a:effectLst>
                <a:latin typeface="Georgia" panose="02040502050405020303" pitchFamily="18" charset="0"/>
              </a:rPr>
              <a:t>FADMinas</a:t>
            </a:r>
            <a:endParaRPr lang="pt-BR" alt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51AFB6AA-D313-4636-872A-A032AF3170F2}"/>
              </a:ext>
            </a:extLst>
          </p:cNvPr>
          <p:cNvSpPr>
            <a:spLocks noGrp="1"/>
          </p:cNvSpPr>
          <p:nvPr>
            <p:ph type="sldNum" sz="quarter" idx="11"/>
          </p:nvPr>
        </p:nvSpPr>
        <p:spPr/>
        <p:txBody>
          <a:bodyPr/>
          <a:lstStyle/>
          <a:p>
            <a:fld id="{A0748056-2D5D-42C3-9BA2-40DC800A8F05}" type="slidenum">
              <a:rPr lang="pt-BR" altLang="pt-BR"/>
              <a:pPr/>
              <a:t>4</a:t>
            </a:fld>
            <a:endParaRPr lang="pt-BR" altLang="pt-BR"/>
          </a:p>
        </p:txBody>
      </p:sp>
      <p:sp>
        <p:nvSpPr>
          <p:cNvPr id="5123" name="Rectangle 3">
            <a:extLst>
              <a:ext uri="{FF2B5EF4-FFF2-40B4-BE49-F238E27FC236}">
                <a16:creationId xmlns:a16="http://schemas.microsoft.com/office/drawing/2014/main" id="{FAF9357E-BE96-4443-A4C5-8D7A8D2C5146}"/>
              </a:ext>
            </a:extLst>
          </p:cNvPr>
          <p:cNvSpPr>
            <a:spLocks noGrp="1" noChangeArrowheads="1"/>
          </p:cNvSpPr>
          <p:nvPr>
            <p:ph type="body" idx="1"/>
          </p:nvPr>
        </p:nvSpPr>
        <p:spPr>
          <a:xfrm>
            <a:off x="323850" y="1628775"/>
            <a:ext cx="8229600" cy="388620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1. Qual foi o propósito de Deus na organização da igreja? (103:1)</a:t>
            </a:r>
          </a:p>
        </p:txBody>
      </p:sp>
      <p:pic>
        <p:nvPicPr>
          <p:cNvPr id="5125" name="Picture 5" descr="ma">
            <a:extLst>
              <a:ext uri="{FF2B5EF4-FFF2-40B4-BE49-F238E27FC236}">
                <a16:creationId xmlns:a16="http://schemas.microsoft.com/office/drawing/2014/main" id="{E2D53E16-BDD0-41CC-BB2F-96D877A58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115888"/>
            <a:ext cx="1223962" cy="91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262D6398-C913-43E0-B442-C4E3A3706F44}"/>
              </a:ext>
            </a:extLst>
          </p:cNvPr>
          <p:cNvSpPr>
            <a:spLocks noGrp="1"/>
          </p:cNvSpPr>
          <p:nvPr>
            <p:ph type="sldNum" sz="quarter" idx="11"/>
          </p:nvPr>
        </p:nvSpPr>
        <p:spPr/>
        <p:txBody>
          <a:bodyPr/>
          <a:lstStyle/>
          <a:p>
            <a:fld id="{4ED9E345-4118-4EE8-A576-54B8C99D14E7}" type="slidenum">
              <a:rPr lang="pt-BR" altLang="pt-BR"/>
              <a:pPr/>
              <a:t>5</a:t>
            </a:fld>
            <a:endParaRPr lang="pt-BR" altLang="pt-BR"/>
          </a:p>
        </p:txBody>
      </p:sp>
      <p:sp>
        <p:nvSpPr>
          <p:cNvPr id="28674" name="Rectangle 2">
            <a:extLst>
              <a:ext uri="{FF2B5EF4-FFF2-40B4-BE49-F238E27FC236}">
                <a16:creationId xmlns:a16="http://schemas.microsoft.com/office/drawing/2014/main" id="{3CAADCAF-FA15-4E3D-A54D-9964B865CE0B}"/>
              </a:ext>
            </a:extLst>
          </p:cNvPr>
          <p:cNvSpPr>
            <a:spLocks noGrp="1" noChangeArrowheads="1"/>
          </p:cNvSpPr>
          <p:nvPr>
            <p:ph type="body" idx="1"/>
          </p:nvPr>
        </p:nvSpPr>
        <p:spPr>
          <a:xfrm>
            <a:off x="206375" y="549275"/>
            <a:ext cx="8686800" cy="6092825"/>
          </a:xfrm>
        </p:spPr>
        <p:txBody>
          <a:bodyPr/>
          <a:lstStyle/>
          <a:p>
            <a:pPr algn="ctr">
              <a:buFont typeface="Wingdings" panose="05000000000000000000" pitchFamily="2" charset="2"/>
              <a:buNone/>
            </a:pPr>
            <a:r>
              <a:rPr lang="pt-BR" altLang="pt-BR" sz="4400" b="1">
                <a:effectLst>
                  <a:outerShdw blurRad="38100" dist="38100" dir="2700000" algn="tl">
                    <a:srgbClr val="C0C0C0"/>
                  </a:outerShdw>
                </a:effectLst>
              </a:rPr>
              <a:t>A igreja de Cristo na Terra foi organizada para fins missionários, e o Senhor deseja ver a igreja toda idealizando meios e planos pelos quais grandes e pequenos, ricos e pobres, possam ouvir a mensagem da verdade.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D239FE12-B78F-4599-A501-A9D63C40EB38}"/>
              </a:ext>
            </a:extLst>
          </p:cNvPr>
          <p:cNvSpPr>
            <a:spLocks noGrp="1"/>
          </p:cNvSpPr>
          <p:nvPr>
            <p:ph type="sldNum" sz="quarter" idx="11"/>
          </p:nvPr>
        </p:nvSpPr>
        <p:spPr/>
        <p:txBody>
          <a:bodyPr/>
          <a:lstStyle/>
          <a:p>
            <a:fld id="{87E0A0B3-1506-49C3-A6AF-6E95D6117A12}" type="slidenum">
              <a:rPr lang="pt-BR" altLang="pt-BR"/>
              <a:pPr/>
              <a:t>6</a:t>
            </a:fld>
            <a:endParaRPr lang="pt-BR" altLang="pt-BR"/>
          </a:p>
        </p:txBody>
      </p:sp>
      <p:sp>
        <p:nvSpPr>
          <p:cNvPr id="29698" name="Rectangle 2">
            <a:extLst>
              <a:ext uri="{FF2B5EF4-FFF2-40B4-BE49-F238E27FC236}">
                <a16:creationId xmlns:a16="http://schemas.microsoft.com/office/drawing/2014/main" id="{F00981AA-8D71-4520-AE65-762A9D3E4091}"/>
              </a:ext>
            </a:extLst>
          </p:cNvPr>
          <p:cNvSpPr>
            <a:spLocks noGrp="1" noChangeArrowheads="1"/>
          </p:cNvSpPr>
          <p:nvPr>
            <p:ph type="body" idx="1"/>
          </p:nvPr>
        </p:nvSpPr>
        <p:spPr>
          <a:xfrm>
            <a:off x="395288" y="1700213"/>
            <a:ext cx="8229600" cy="388620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2. O que devemos ensinar os membros a fazerem? (104:3)</a:t>
            </a:r>
          </a:p>
        </p:txBody>
      </p:sp>
      <p:pic>
        <p:nvPicPr>
          <p:cNvPr id="29700" name="Picture 4" descr="ma">
            <a:extLst>
              <a:ext uri="{FF2B5EF4-FFF2-40B4-BE49-F238E27FC236}">
                <a16:creationId xmlns:a16="http://schemas.microsoft.com/office/drawing/2014/main" id="{E2F3D79A-4CD9-42BB-A3CC-5D73F869E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115888"/>
            <a:ext cx="1223962" cy="91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446F0D5E-3759-46F4-8FA6-46DD5144D039}"/>
              </a:ext>
            </a:extLst>
          </p:cNvPr>
          <p:cNvSpPr>
            <a:spLocks noGrp="1"/>
          </p:cNvSpPr>
          <p:nvPr>
            <p:ph type="sldNum" sz="quarter" idx="11"/>
          </p:nvPr>
        </p:nvSpPr>
        <p:spPr/>
        <p:txBody>
          <a:bodyPr/>
          <a:lstStyle/>
          <a:p>
            <a:fld id="{5425BC05-C699-41DF-97B4-41C752AA783E}" type="slidenum">
              <a:rPr lang="pt-BR" altLang="pt-BR"/>
              <a:pPr/>
              <a:t>7</a:t>
            </a:fld>
            <a:endParaRPr lang="pt-BR" altLang="pt-BR"/>
          </a:p>
        </p:txBody>
      </p:sp>
      <p:sp>
        <p:nvSpPr>
          <p:cNvPr id="30722" name="Rectangle 2">
            <a:extLst>
              <a:ext uri="{FF2B5EF4-FFF2-40B4-BE49-F238E27FC236}">
                <a16:creationId xmlns:a16="http://schemas.microsoft.com/office/drawing/2014/main" id="{BD5964EB-0389-4966-906C-53D963161CA6}"/>
              </a:ext>
            </a:extLst>
          </p:cNvPr>
          <p:cNvSpPr>
            <a:spLocks noGrp="1" noChangeArrowheads="1"/>
          </p:cNvSpPr>
          <p:nvPr>
            <p:ph type="body" idx="1"/>
          </p:nvPr>
        </p:nvSpPr>
        <p:spPr>
          <a:xfrm>
            <a:off x="206375" y="693738"/>
            <a:ext cx="8686800" cy="5688012"/>
          </a:xfrm>
        </p:spPr>
        <p:txBody>
          <a:bodyPr/>
          <a:lstStyle/>
          <a:p>
            <a:pPr algn="ctr">
              <a:buFont typeface="Wingdings" panose="05000000000000000000" pitchFamily="2" charset="2"/>
              <a:buNone/>
            </a:pPr>
            <a:r>
              <a:rPr lang="pt-BR" altLang="pt-BR" sz="4400" b="1">
                <a:effectLst>
                  <a:outerShdw blurRad="38100" dist="38100" dir="2700000" algn="tl">
                    <a:srgbClr val="C0C0C0"/>
                  </a:outerShdw>
                </a:effectLst>
              </a:rPr>
              <a:t>Mas em oportunidades tais como as de nossas assembléias anuais, é-nos preciso não perder de vista as oportunidades deparadas para ensinar os crentes a fazerem trabalho missionário prático onde vivem.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D70194E7-4C08-45B1-909A-E1CC0E42A4AB}"/>
              </a:ext>
            </a:extLst>
          </p:cNvPr>
          <p:cNvSpPr>
            <a:spLocks noGrp="1"/>
          </p:cNvSpPr>
          <p:nvPr>
            <p:ph type="sldNum" sz="quarter" idx="11"/>
          </p:nvPr>
        </p:nvSpPr>
        <p:spPr/>
        <p:txBody>
          <a:bodyPr/>
          <a:lstStyle/>
          <a:p>
            <a:fld id="{76D886EB-D7CA-46E5-9D56-F509ED7A5122}" type="slidenum">
              <a:rPr lang="pt-BR" altLang="pt-BR"/>
              <a:pPr/>
              <a:t>8</a:t>
            </a:fld>
            <a:endParaRPr lang="pt-BR" altLang="pt-BR"/>
          </a:p>
        </p:txBody>
      </p:sp>
      <p:sp>
        <p:nvSpPr>
          <p:cNvPr id="61442" name="Rectangle 2">
            <a:extLst>
              <a:ext uri="{FF2B5EF4-FFF2-40B4-BE49-F238E27FC236}">
                <a16:creationId xmlns:a16="http://schemas.microsoft.com/office/drawing/2014/main" id="{D322F36E-4CF9-4611-B057-2FE3E658F9F8}"/>
              </a:ext>
            </a:extLst>
          </p:cNvPr>
          <p:cNvSpPr>
            <a:spLocks noGrp="1" noChangeArrowheads="1"/>
          </p:cNvSpPr>
          <p:nvPr>
            <p:ph type="body" idx="1"/>
          </p:nvPr>
        </p:nvSpPr>
        <p:spPr>
          <a:xfrm>
            <a:off x="457200" y="476250"/>
            <a:ext cx="8218488" cy="6237288"/>
          </a:xfrm>
        </p:spPr>
        <p:txBody>
          <a:bodyPr/>
          <a:lstStyle/>
          <a:p>
            <a:pPr algn="ctr">
              <a:buFont typeface="Wingdings" panose="05000000000000000000" pitchFamily="2" charset="2"/>
              <a:buNone/>
            </a:pPr>
            <a:r>
              <a:rPr lang="pt-BR" altLang="pt-BR" sz="4000" b="1">
                <a:effectLst>
                  <a:outerShdw blurRad="38100" dist="38100" dir="2700000" algn="tl">
                    <a:srgbClr val="C0C0C0"/>
                  </a:outerShdw>
                </a:effectLst>
              </a:rPr>
              <a:t>Em muitos casos, nessas assembléias, convirá atribuir a certos homens escolhidos a responsabilidade de ministrarem o ensino no tocante a certos ramos de atividade educacional. Ensinem uns a dar estudos bíblicos e a dirigir reuniões em casas de família.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94EE2BCA-0AD1-4738-BF99-8A2075A8EC48}"/>
              </a:ext>
            </a:extLst>
          </p:cNvPr>
          <p:cNvSpPr>
            <a:spLocks noGrp="1"/>
          </p:cNvSpPr>
          <p:nvPr>
            <p:ph type="sldNum" sz="quarter" idx="11"/>
          </p:nvPr>
        </p:nvSpPr>
        <p:spPr/>
        <p:txBody>
          <a:bodyPr/>
          <a:lstStyle/>
          <a:p>
            <a:fld id="{A3145CBB-8F24-4822-A114-45067E6F640E}" type="slidenum">
              <a:rPr lang="pt-BR" altLang="pt-BR"/>
              <a:pPr/>
              <a:t>9</a:t>
            </a:fld>
            <a:endParaRPr lang="pt-BR" altLang="pt-BR"/>
          </a:p>
        </p:txBody>
      </p:sp>
      <p:sp>
        <p:nvSpPr>
          <p:cNvPr id="52227" name="Rectangle 3">
            <a:extLst>
              <a:ext uri="{FF2B5EF4-FFF2-40B4-BE49-F238E27FC236}">
                <a16:creationId xmlns:a16="http://schemas.microsoft.com/office/drawing/2014/main" id="{1ECB5886-3746-4BE4-AF4C-156747E069CB}"/>
              </a:ext>
            </a:extLst>
          </p:cNvPr>
          <p:cNvSpPr>
            <a:spLocks noGrp="1" noChangeArrowheads="1"/>
          </p:cNvSpPr>
          <p:nvPr>
            <p:ph type="body" idx="1"/>
          </p:nvPr>
        </p:nvSpPr>
        <p:spPr>
          <a:xfrm>
            <a:off x="457200" y="476250"/>
            <a:ext cx="8291513" cy="6092825"/>
          </a:xfrm>
        </p:spPr>
        <p:txBody>
          <a:bodyPr/>
          <a:lstStyle/>
          <a:p>
            <a:r>
              <a:rPr lang="pt-BR" altLang="pt-BR" sz="4400" b="1">
                <a:effectLst>
                  <a:outerShdw blurRad="38100" dist="38100" dir="2700000" algn="tl">
                    <a:srgbClr val="C0C0C0"/>
                  </a:outerShdw>
                </a:effectLst>
              </a:rPr>
              <a:t>Outros podem ter a seu cargo ensinar as pessoas a pôr em prática os princípios de saúde e temperança, e a maneira de tratar os doentes. Outros, ainda, poderão promover o interesse de nossa obra de revistas e livros. </a:t>
            </a:r>
          </a:p>
        </p:txBody>
      </p:sp>
    </p:spTree>
  </p:cSld>
  <p:clrMapOvr>
    <a:masterClrMapping/>
  </p:clrMapOvr>
</p:sld>
</file>

<file path=ppt/theme/theme1.xml><?xml version="1.0" encoding="utf-8"?>
<a:theme xmlns:a="http://schemas.openxmlformats.org/drawingml/2006/main" name="Pixel">
  <a:themeElements>
    <a:clrScheme name="Pixel 14">
      <a:dk1>
        <a:srgbClr val="000000"/>
      </a:dk1>
      <a:lt1>
        <a:srgbClr val="FFFFFF"/>
      </a:lt1>
      <a:dk2>
        <a:srgbClr val="000000"/>
      </a:dk2>
      <a:lt2>
        <a:srgbClr val="003300"/>
      </a:lt2>
      <a:accent1>
        <a:srgbClr val="996633"/>
      </a:accent1>
      <a:accent2>
        <a:srgbClr val="808000"/>
      </a:accent2>
      <a:accent3>
        <a:srgbClr val="FFFFFF"/>
      </a:accent3>
      <a:accent4>
        <a:srgbClr val="000000"/>
      </a:accent4>
      <a:accent5>
        <a:srgbClr val="CAB8AD"/>
      </a:accent5>
      <a:accent6>
        <a:srgbClr val="737300"/>
      </a:accent6>
      <a:hlink>
        <a:srgbClr val="333300"/>
      </a:hlink>
      <a:folHlink>
        <a:srgbClr val="3366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663300"/>
        </a:lt2>
        <a:accent1>
          <a:srgbClr val="996633"/>
        </a:accent1>
        <a:accent2>
          <a:srgbClr val="808000"/>
        </a:accent2>
        <a:accent3>
          <a:srgbClr val="FFFFFF"/>
        </a:accent3>
        <a:accent4>
          <a:srgbClr val="000000"/>
        </a:accent4>
        <a:accent5>
          <a:srgbClr val="CAB8AD"/>
        </a:accent5>
        <a:accent6>
          <a:srgbClr val="737300"/>
        </a:accent6>
        <a:hlink>
          <a:srgbClr val="333300"/>
        </a:hlink>
        <a:folHlink>
          <a:srgbClr val="336600"/>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003300"/>
        </a:lt2>
        <a:accent1>
          <a:srgbClr val="996633"/>
        </a:accent1>
        <a:accent2>
          <a:srgbClr val="808000"/>
        </a:accent2>
        <a:accent3>
          <a:srgbClr val="FFFFFF"/>
        </a:accent3>
        <a:accent4>
          <a:srgbClr val="000000"/>
        </a:accent4>
        <a:accent5>
          <a:srgbClr val="CAB8AD"/>
        </a:accent5>
        <a:accent6>
          <a:srgbClr val="737300"/>
        </a:accent6>
        <a:hlink>
          <a:srgbClr val="333300"/>
        </a:hlink>
        <a:folHlink>
          <a:srgbClr val="33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65</TotalTime>
  <Words>1094</Words>
  <Application>Microsoft Office PowerPoint</Application>
  <PresentationFormat>Apresentação na tela (4:3)</PresentationFormat>
  <Paragraphs>67</Paragraphs>
  <Slides>33</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33</vt:i4>
      </vt:variant>
    </vt:vector>
  </HeadingPairs>
  <TitlesOfParts>
    <vt:vector size="43" baseType="lpstr">
      <vt:lpstr>Arial</vt:lpstr>
      <vt:lpstr>Times New Roman</vt:lpstr>
      <vt:lpstr>Wingdings</vt:lpstr>
      <vt:lpstr>Arial Black</vt:lpstr>
      <vt:lpstr>Copperplate Gothic Bold</vt:lpstr>
      <vt:lpstr>Forte</vt:lpstr>
      <vt:lpstr>Arial Rounded MT Bold</vt:lpstr>
      <vt:lpstr>Bookman Old Style</vt:lpstr>
      <vt:lpstr>Georgia</vt:lpstr>
      <vt:lpstr>Pixel</vt:lpstr>
      <vt:lpstr>13. ORGANIZANDO A IGREJA PARA A BENEFICÊNCIA CRISTÃ</vt:lpstr>
      <vt:lpstr>Jeremias 3.15</vt:lpstr>
      <vt:lpstr>A igreja deve ser uma escola missionária para obreiros cristãos, e seus membros devem ser treinados para realizarem com sucesso também tal labor.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ORGANIZANDO A IGREJA PARA A BENEFICÊNCIA CRISTÃ</dc:title>
  <dc:creator>MARCELO AUGUSTO DE CARVALHO</dc:creator>
  <cp:lastModifiedBy>Pr. Marcelo Carvalho</cp:lastModifiedBy>
  <cp:revision>25</cp:revision>
  <dcterms:created xsi:type="dcterms:W3CDTF">2004-11-16T12:05:59Z</dcterms:created>
  <dcterms:modified xsi:type="dcterms:W3CDTF">2019-11-21T12:13:35Z</dcterms:modified>
</cp:coreProperties>
</file>