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6" r:id="rId6"/>
    <p:sldId id="286" r:id="rId7"/>
    <p:sldId id="263" r:id="rId8"/>
    <p:sldId id="277" r:id="rId9"/>
    <p:sldId id="287" r:id="rId10"/>
    <p:sldId id="284" r:id="rId11"/>
    <p:sldId id="288" r:id="rId12"/>
    <p:sldId id="265" r:id="rId13"/>
    <p:sldId id="278" r:id="rId14"/>
    <p:sldId id="267" r:id="rId15"/>
    <p:sldId id="279" r:id="rId16"/>
    <p:sldId id="289" r:id="rId17"/>
    <p:sldId id="269" r:id="rId18"/>
    <p:sldId id="280" r:id="rId19"/>
    <p:sldId id="290" r:id="rId20"/>
    <p:sldId id="271" r:id="rId21"/>
    <p:sldId id="281" r:id="rId22"/>
    <p:sldId id="291" r:id="rId23"/>
    <p:sldId id="285" r:id="rId24"/>
    <p:sldId id="292" r:id="rId25"/>
    <p:sldId id="273" r:id="rId26"/>
    <p:sldId id="282" r:id="rId27"/>
    <p:sldId id="295" r:id="rId28"/>
    <p:sldId id="293" r:id="rId29"/>
    <p:sldId id="275" r:id="rId30"/>
    <p:sldId id="283" r:id="rId31"/>
    <p:sldId id="294" r:id="rId32"/>
    <p:sldId id="261" r:id="rId33"/>
    <p:sldId id="260" r:id="rId34"/>
    <p:sldId id="296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CB80AE9-50CB-4617-B6DC-9DA01EDB93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B834CD3-A482-437B-A4D5-3EA7AEFC2E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2758E106-B823-4D41-8CC9-3481E30062C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8CC6D18-14B8-444F-ACEA-CB254BD7CC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B3041E1-685F-468B-B7B6-E0DA1DB07F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6C5D2F8-5919-47C2-8336-A4028F444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8598A-971B-4E32-93C3-065240AD89B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5F40A104-D5F5-421C-AF5F-449CA93E67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75" name="Rectangle 3">
              <a:extLst>
                <a:ext uri="{FF2B5EF4-FFF2-40B4-BE49-F238E27FC236}">
                  <a16:creationId xmlns:a16="http://schemas.microsoft.com/office/drawing/2014/main" id="{1BBBF836-EEE4-48F3-8667-F36F964870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8676" name="Rectangle 4">
              <a:extLst>
                <a:ext uri="{FF2B5EF4-FFF2-40B4-BE49-F238E27FC236}">
                  <a16:creationId xmlns:a16="http://schemas.microsoft.com/office/drawing/2014/main" id="{8A7CBE57-9254-48D0-84C0-AEBDC1EB1F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8677" name="Group 5">
              <a:extLst>
                <a:ext uri="{FF2B5EF4-FFF2-40B4-BE49-F238E27FC236}">
                  <a16:creationId xmlns:a16="http://schemas.microsoft.com/office/drawing/2014/main" id="{E93CB5DD-986D-4394-B254-7D323B162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8678" name="Rectangle 6">
                <a:extLst>
                  <a:ext uri="{FF2B5EF4-FFF2-40B4-BE49-F238E27FC236}">
                    <a16:creationId xmlns:a16="http://schemas.microsoft.com/office/drawing/2014/main" id="{1598AE7A-E883-464B-884B-2A7A6A30CA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79" name="Rectangle 7">
                <a:extLst>
                  <a:ext uri="{FF2B5EF4-FFF2-40B4-BE49-F238E27FC236}">
                    <a16:creationId xmlns:a16="http://schemas.microsoft.com/office/drawing/2014/main" id="{B993EB8E-E436-4D36-B0F9-476C2E4455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0" name="Rectangle 8">
                <a:extLst>
                  <a:ext uri="{FF2B5EF4-FFF2-40B4-BE49-F238E27FC236}">
                    <a16:creationId xmlns:a16="http://schemas.microsoft.com/office/drawing/2014/main" id="{1A7346FB-E519-451C-A5C7-7093AF65C5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1" name="Rectangle 9">
                <a:extLst>
                  <a:ext uri="{FF2B5EF4-FFF2-40B4-BE49-F238E27FC236}">
                    <a16:creationId xmlns:a16="http://schemas.microsoft.com/office/drawing/2014/main" id="{C03A9DA1-4FDF-40B2-B1F4-4768C306CB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2" name="Rectangle 10">
                <a:extLst>
                  <a:ext uri="{FF2B5EF4-FFF2-40B4-BE49-F238E27FC236}">
                    <a16:creationId xmlns:a16="http://schemas.microsoft.com/office/drawing/2014/main" id="{44DE84EE-52FB-4497-A1DD-69B236F84F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3" name="Rectangle 11">
                <a:extLst>
                  <a:ext uri="{FF2B5EF4-FFF2-40B4-BE49-F238E27FC236}">
                    <a16:creationId xmlns:a16="http://schemas.microsoft.com/office/drawing/2014/main" id="{741B6BE0-4A40-4E34-BE98-FC08BC65FE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4" name="Rectangle 12">
                <a:extLst>
                  <a:ext uri="{FF2B5EF4-FFF2-40B4-BE49-F238E27FC236}">
                    <a16:creationId xmlns:a16="http://schemas.microsoft.com/office/drawing/2014/main" id="{7806CCAA-F4CF-46DC-AA7C-189EDAB10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5" name="Rectangle 13">
                <a:extLst>
                  <a:ext uri="{FF2B5EF4-FFF2-40B4-BE49-F238E27FC236}">
                    <a16:creationId xmlns:a16="http://schemas.microsoft.com/office/drawing/2014/main" id="{F0427FFA-833F-489A-9A08-248C607CB1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6" name="Rectangle 14">
                <a:extLst>
                  <a:ext uri="{FF2B5EF4-FFF2-40B4-BE49-F238E27FC236}">
                    <a16:creationId xmlns:a16="http://schemas.microsoft.com/office/drawing/2014/main" id="{0B3A7C9F-654E-43B9-82C6-ED4E66E62F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7" name="Rectangle 15">
                <a:extLst>
                  <a:ext uri="{FF2B5EF4-FFF2-40B4-BE49-F238E27FC236}">
                    <a16:creationId xmlns:a16="http://schemas.microsoft.com/office/drawing/2014/main" id="{FB120E5E-D3C5-45C6-BF26-0C1680F039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8F3DB3FC-7A71-4036-B681-8282AA8D82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91F802D1-BFAE-49BB-B864-7C7DDD7F4F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2CD5CC16-46BC-4B32-91DF-A890E9422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C8FD56-E911-4EE9-821A-74CB291C43D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76E9D5DF-D447-44B2-891D-A189212936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FFA9BBAB-12DB-4B32-8BA0-B448601D22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EC606-F230-4BF6-8F81-0539BD33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B07C7A-DD8C-43EF-99E1-40FAFAAA8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741881-5E87-4E63-A6B5-ED346DEC75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9160C1-85BE-4E5C-BDDA-7958B3D9B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BCBA1-A837-4493-91AA-89B8FB6918E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5BA98CC-6983-416D-906C-54CF66842E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887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1C32FB-A1EA-4188-B9CE-7747B0457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BFF5B2-86CF-48DD-A260-97E1A0EF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5B1A2E-376C-4FB9-95F2-D4CD1AB22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FFDC66-4BDA-481B-B729-30E62ACF8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9B137-8A5F-4101-A3C1-1C0A6F6D621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3CE3026-C3C6-4D3E-9D0E-FA3316E0AC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14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8C459-2318-431C-A8F8-2B9D0917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5327A-F308-437D-BA31-E4CC2AE2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81B165-4673-4B21-858C-6E0AC270D1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259584-3E1A-4C9B-B30C-702C864B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FC8C7-0A7E-4B0D-B67B-9A3B6079EA9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25E1353-30E1-4816-BF4F-C8E96BF540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454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1C023-F1FC-43D0-86B2-13DA6AED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79BF42-418D-45C1-BA25-8B13D367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AA4689-9A8E-458E-A807-38BB7B13F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54D58A-F1CE-4CFB-9965-E9ACF75DA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E21AE9-1E61-492A-9B65-37992149A07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21BD7B7-2943-4C1F-8F7C-B4D215C8ED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4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B5A59-EA11-4A22-BE49-A88DBF97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36F24-3DFD-4F38-8E4B-039876F83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555557-3E8F-4F04-B373-62B2EEE22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964A99-CABB-46CD-BDCF-1550A3ED1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9205-032A-4755-80C6-91E40468B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994A7-B958-4217-AE63-96E9965FDA1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E53302-944D-4F5E-8123-5D30BCC261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89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2C802-603F-4B03-8469-D6A21FBA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21E002-7269-4150-B55D-5E18310B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F49EE5-F0A0-4F91-8C08-5D18B8B0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3A597A-47BE-4A55-9E04-2A298B2CE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8C4EF3-C038-4795-8D39-685214B7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16A6988-5D72-4FA0-9CF0-B3C663780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5CCBC1A-F2A3-49D3-A138-A81461F50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FC956-F344-4A1E-BA6E-DD2E34E94D8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4C49AAC0-ED2E-4DF8-8A13-FD4F2AEAB7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505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26220-09AB-4B45-BA8A-74022355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926628-2BDA-46CE-A8CE-4E2C4823D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F3F3CE-04A8-4664-A9E2-52F3A300A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5EBF9-3642-46C7-B48B-4980AB551B1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16A888-F3C9-4E58-9441-5F19E604BFC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94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2902AE0-31E9-42EB-BC11-4998E6974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5A195FB-E3C1-4602-AF4D-52A982727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0D92B-78F1-4258-AB74-9B2D71CAA2D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9F3EA4-0708-4238-9363-D1E3C5BB51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653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12128-F82D-48AF-840F-3A18184E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1B7EB-7021-4493-BE6A-CD1F3334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754764-5343-4943-BFBF-AF042D679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CE938D-D412-4D11-86D0-C5705DA45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5AF340-900A-4971-B227-27E52D43B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23D7DD-CACF-4F14-86E6-91E56FC5FA0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262446-4072-4E35-B1DD-CBB38C5650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360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B6534-78E4-435B-80F0-44A83540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B9AF4-FC22-4692-9C89-FCC3C1C40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2C9298-FA13-4964-8F6E-2C059C22F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966512-1477-4F24-9872-CC506CB0E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19DF2B-65CD-4DF7-A709-6272FF3C4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AC087F-A244-4D2D-A6CE-B80ABF1998F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18F4D-D7EC-46A7-8B36-CE531E36817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248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227BBD5-54B9-42B8-9EBF-8CFEB82DB5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806E883-5DA2-436C-81B2-93AEBEA2B7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5E071A4-5980-4D95-A586-92D8D11AAFE5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67B2ECD6-DB50-45B4-836B-CC300D20BA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53" name="Rectangle 5">
              <a:extLst>
                <a:ext uri="{FF2B5EF4-FFF2-40B4-BE49-F238E27FC236}">
                  <a16:creationId xmlns:a16="http://schemas.microsoft.com/office/drawing/2014/main" id="{A03954FA-F3B4-4A48-8F2A-0C9B639AD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7654" name="Rectangle 6">
              <a:extLst>
                <a:ext uri="{FF2B5EF4-FFF2-40B4-BE49-F238E27FC236}">
                  <a16:creationId xmlns:a16="http://schemas.microsoft.com/office/drawing/2014/main" id="{BBC889BE-6881-43A5-B810-F4A81ECE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7655" name="Rectangle 7">
              <a:extLst>
                <a:ext uri="{FF2B5EF4-FFF2-40B4-BE49-F238E27FC236}">
                  <a16:creationId xmlns:a16="http://schemas.microsoft.com/office/drawing/2014/main" id="{555B9B31-72C1-4E28-B9AC-D5F7DD8E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7656" name="Rectangle 8">
              <a:extLst>
                <a:ext uri="{FF2B5EF4-FFF2-40B4-BE49-F238E27FC236}">
                  <a16:creationId xmlns:a16="http://schemas.microsoft.com/office/drawing/2014/main" id="{F2D05841-0FC8-456B-9A88-57DBA01B6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7657" name="Rectangle 9">
              <a:extLst>
                <a:ext uri="{FF2B5EF4-FFF2-40B4-BE49-F238E27FC236}">
                  <a16:creationId xmlns:a16="http://schemas.microsoft.com/office/drawing/2014/main" id="{A4126DAF-20FC-425B-ACBE-8EA6D00F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7658" name="Rectangle 10">
              <a:extLst>
                <a:ext uri="{FF2B5EF4-FFF2-40B4-BE49-F238E27FC236}">
                  <a16:creationId xmlns:a16="http://schemas.microsoft.com/office/drawing/2014/main" id="{54BA7F32-01DE-4232-9D32-019F552EC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7659" name="Rectangle 11">
              <a:extLst>
                <a:ext uri="{FF2B5EF4-FFF2-40B4-BE49-F238E27FC236}">
                  <a16:creationId xmlns:a16="http://schemas.microsoft.com/office/drawing/2014/main" id="{3F920CA8-0FB1-4980-845B-BDED9BECB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7660" name="Rectangle 12">
              <a:extLst>
                <a:ext uri="{FF2B5EF4-FFF2-40B4-BE49-F238E27FC236}">
                  <a16:creationId xmlns:a16="http://schemas.microsoft.com/office/drawing/2014/main" id="{7E1BA744-F896-4666-BD9B-810255DC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7661" name="Rectangle 13">
              <a:extLst>
                <a:ext uri="{FF2B5EF4-FFF2-40B4-BE49-F238E27FC236}">
                  <a16:creationId xmlns:a16="http://schemas.microsoft.com/office/drawing/2014/main" id="{50F2BA16-DC14-4C3E-B1A3-6A40B77BE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22640414-6B99-49CD-AD03-2FF54A589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502CF8E3-0282-4735-812B-89E4C2A4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BBB95099-85DA-4D7C-9239-CD092F4343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4EF6335-5E56-4726-8581-8B6792D9B8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387850"/>
            <a:ext cx="8991600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15. MINISTÉRIO MÉDICO NOS LARES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8D30C3F-A2C7-4887-8A29-7F601E05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4813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md">
            <a:extLst>
              <a:ext uri="{FF2B5EF4-FFF2-40B4-BE49-F238E27FC236}">
                <a16:creationId xmlns:a16="http://schemas.microsoft.com/office/drawing/2014/main" id="{472A034A-FEF8-41DC-85D6-5B02B7E7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2265362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910C660A-5B54-4962-95D2-A503A0FA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5AA80A3-134A-44F7-8D65-EDF987944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65C7E-1359-423A-9466-C185870D12F0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EBEA2EC-30E9-45BA-B192-5E301057F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16585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se quer alcançá-los com o evangelho, este deve ser levado a seus lares. Muitas vezes é a libertação de suas necessidades físicas o único caminho pelo qual se pode deles aproximar. Ao cuidarem dos enfermos e aliviarem as angústias dos pobres, os enfermeiros-missionários encontrarão muitas oportunidades de orar com eles, de ler-lhes a Palavra de Deus, de falar-lhes do Salvador.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CC8A202-4A65-42FD-8FA8-686FEAF0A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395838-9DDB-4B64-8FB8-6A0F146D59D0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C099DED-89A8-4A8D-B683-F14ED8B2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Há os desesperançados que não têm força de vontade para controlar os apetites e as paixões que os têm degradado, e com estes e por estes podem orar. Podem levar um raio de esperança à vida dos derrotados e desanimados. Seu amor altruísta, manifestado nos atos de desinteressada bondade, ajudará esses sofredores a crer no amor de Cristo.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769C80-4465-4C42-9C8B-8D7F230B0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13764-6087-421E-80BA-270271481527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5C0E656-C8B0-40A4-9D29-426B7FAAC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8148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Qualquer homem e mulher deveria atuar como enfermeiro? (124:2)</a:t>
            </a:r>
          </a:p>
        </p:txBody>
      </p:sp>
      <p:pic>
        <p:nvPicPr>
          <p:cNvPr id="13315" name="Picture 3" descr="md">
            <a:extLst>
              <a:ext uri="{FF2B5EF4-FFF2-40B4-BE49-F238E27FC236}">
                <a16:creationId xmlns:a16="http://schemas.microsoft.com/office/drawing/2014/main" id="{4A37F4CE-611D-4CBF-AAAE-5F9FD93C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A99ABD7-3E6F-423B-9BB1-AFDF3BEA3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B5F06-A223-4C85-BEEE-17064252B073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AB2F235-4DB6-4F79-B181-05A4577A3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905500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deseja que homens e mulheres sábios ajam como enfermeiros para confortar e ajudar os enfermos e sofredores...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1B1E32-2749-4DC7-A334-E5FFDFE6C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4621A-8812-4EBC-A3EC-27B6869A06D4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765FF1F-5561-459D-ADAD-4178D9021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8863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O que é mais importante do que saber curar as enfermidades? (124:3)</a:t>
            </a:r>
          </a:p>
        </p:txBody>
      </p:sp>
      <p:pic>
        <p:nvPicPr>
          <p:cNvPr id="15363" name="Picture 3" descr="md">
            <a:extLst>
              <a:ext uri="{FF2B5EF4-FFF2-40B4-BE49-F238E27FC236}">
                <a16:creationId xmlns:a16="http://schemas.microsoft.com/office/drawing/2014/main" id="{DCA8C8C1-9D4A-4778-983E-CFEB5EC1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EC11C4B-68E4-454F-9CF8-11F71A730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7EF8B-52DC-41DD-9983-59080C3531C1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00D31D5-6746-4CF2-8E0B-88A2CEC77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obra médico-missionária apresenta muitas oportunidades para serviço. A intemperança no comer e a ignorância das leis da natureza estão sendo responsáveis por muitas das enfermidades que há e que estão roubando a Deus a glória que Lhe é devida. ... Ensinai o povo que é melhor saber como manter-se bem do que saber curar as enfermidades.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5FB9C2B-714E-4ECE-BDA7-16AC8FCE6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C7861-B8B9-4EF9-9E53-1857E9254C3A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A708022-76EE-48E2-9458-1CB80C113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60363"/>
            <a:ext cx="9144000" cy="623728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Devemos ser sábios educadores, advertindo a todos contra a condescendência própria. Ao vermos o infortúnio, deformidade e enfermidades que têm sobrevindo ao mundo como resultado da ignorância, como podemos deixar de fazer nossa parte para esclarecer os ignorantes e aliviar os sofredores?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3D232D-C442-4E2D-A13E-0788340E3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D2297-D4FF-4D6B-A942-AC8CB904BA00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49F26FA-3A8A-47F9-B690-D923D964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9039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Por que é impossível trabalhar pela salvação de homens e mulheres sem falar sobre reforma de saúde? (125:2)</a:t>
            </a:r>
          </a:p>
        </p:txBody>
      </p:sp>
      <p:pic>
        <p:nvPicPr>
          <p:cNvPr id="17411" name="Picture 3" descr="md">
            <a:extLst>
              <a:ext uri="{FF2B5EF4-FFF2-40B4-BE49-F238E27FC236}">
                <a16:creationId xmlns:a16="http://schemas.microsoft.com/office/drawing/2014/main" id="{DEA52614-6667-417D-8FC6-5002AB05D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4D6C0E9-2A31-4DDC-8A75-697B69BE2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538A7C-511F-4671-BD9A-A56E2DB64FD0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77B22E1-64C5-4D15-9865-4AED5DB1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1928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Reforma, reforma contínua, deve ser mantida perante o povo, e por nosso exemplo devemos dar força aos nossos ensinos. A verdadeira religião e as leis da saúde andam de mãos dadas. É impossível trabalhar para a salvação de homens e mulheres sem apresentar-lhes a necessidade de libertar-se de...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4F301C6-3A89-4601-AA63-AE8BDD74D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9D82-9329-4564-AF82-D29FD55C7454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A38207F-03BF-4DDD-B1B7-051ACAFC2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...condescendências pecaminosas, que destroem a saúde, depreciam a alma e impedem que a verdade divina impressione a mente. Homens e mulheres devem ser ensinados a examinar cuidadosamente cada hábito e prática, e de uma vez por todas afastar tudo que, produzindo uma condição insalubre do corpo, lança sobre a mente uma escura sombra.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A58C39-40C2-42DC-980C-D7E05F881F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sz="82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Atos 10.38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4D681E-A6EE-40C6-9340-B433B39D1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741B1-3F7F-4B32-8F56-00C80AB449A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27453F0-E9B5-481F-9005-1490B2A5D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3588"/>
            <a:ext cx="8229600" cy="5689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Com o uso e preparo de alimentos saudáveis, que males se podem evitar? (126:1 e 2)</a:t>
            </a:r>
          </a:p>
        </p:txBody>
      </p:sp>
      <p:pic>
        <p:nvPicPr>
          <p:cNvPr id="19459" name="Picture 3" descr="md">
            <a:extLst>
              <a:ext uri="{FF2B5EF4-FFF2-40B4-BE49-F238E27FC236}">
                <a16:creationId xmlns:a16="http://schemas.microsoft.com/office/drawing/2014/main" id="{AD18E32E-C665-410E-979C-72D148F6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44AD8B9-F0EE-4BBD-A2E9-CB9FCEC86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78B2C-F306-437D-A58B-B7B8896A4870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E0058A0-E36A-4BDA-95A7-53522F3F7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3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 virtude de terem as avenidas da alma sido fechadas pelo tirânico preconceito, muitos são ignorantes do viver saudável. Bom serviço se pode prestar ao povo ensinando-o a preparar alimentos saudáveis. Este ramo da obra é tão essencial como qualquer outro que possa ser mantido. Devem ser estabelecidas mais escolas de arte culinária, e algumas pessoas deveriam trabalhar de casa em casa...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FE65686-63A1-4FE0-8166-3AE126157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77BDA-428C-4679-A776-645F619DC65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F294BF6-8BE6-46F1-9682-201D357CE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...instruindo na arte de preparar alimentos saudáveis. Muitos, muitos serão libertados da degenerescência física, mental e moral, graças à influência da reforma de saúde. Esses princípios se recomendarão por si mesmos aos que estão em busca de luz, e esses partirão daí para a plena aceitação da verdade para este tempo.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0AFFEAF-46AE-4E19-A40A-B1D6E942E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675577-707F-45C4-BDA4-ED347D0965C3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8F772D7-E967-4C65-8221-D265DB32D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desejo de Deus que Seu povo receba para distribuir. Como testemunhas honestas, altruístas, devem dar a outros o que o Senhor lhes tem dado a eles. E ao entrardes nesta obra e utilizardes todo e qualquer meio que estiver ao vosso alcance para atingir os corações...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1A5956C-78D0-42A2-861A-4C10A9229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8FE06-D804-4B6B-A6B1-2055429F644C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26F439A-CA59-4C2E-95BB-96C9153A4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5451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...assegurai-vos de que estais trabalhando de molde a remover preconceitos em vez de criá-los. Tornai a vida de Cristo vosso constante estudo, e trabalhai como Ele o fez, seguindo o Seu exemplo.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808383-949C-4608-8A09-81EB9FC99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484D2-397E-4DFA-9E93-1F4836EAA4A7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21808E4-4A97-437E-95E7-CAE326AB2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Qual o bom senso na reforma do regime? (128: 1 )</a:t>
            </a:r>
          </a:p>
        </p:txBody>
      </p:sp>
      <p:pic>
        <p:nvPicPr>
          <p:cNvPr id="21507" name="Picture 3" descr="md">
            <a:extLst>
              <a:ext uri="{FF2B5EF4-FFF2-40B4-BE49-F238E27FC236}">
                <a16:creationId xmlns:a16="http://schemas.microsoft.com/office/drawing/2014/main" id="{DC9E060E-DC1F-416C-A7AC-5BD3E216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16BAE60-534E-4770-A65D-51ECFB551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D9316-D423-4305-BA81-2C2F41880F6B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D9E0FA0-E994-46CB-838B-B99ECABC3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53425" cy="623728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Há verdadeiro bom senso na reforma do regime. O assunto deve ser estudado de forma ampla e profunda. Ninguém devia criticar outros porque não estejam, em todas as coisas, agindo em harmonia com seu ponto de vista.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E2F2D58-BA59-4A0F-826D-FBA596442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963BB-F68D-48F0-8B83-560E0DC2994A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452E898-989C-48E8-BC74-3A786328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impossível estabelecer uma regra fixa para regular os hábitos de cada um, e ninguém se deve considerar critério para todos. Nem todos podem comer as mesmas coisas. Comidas apetecíveis e sãs para uma pessoa podem ser desagradáveis e mesmo nocivas para outra. Alguns não podem usar leite, ao passo que outros tiram bom proveito dele.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F995859-0E7D-4A89-A658-815BC41C0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7801E-1104-47DA-BAEC-45471B2AC026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E681F93-1AC6-4832-A5DA-1FCC1056A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Há pessoas que não conseguem digerir ervilhas e feijão; para outros, eles são saudáveis. Para uns as preparações de cereais integrais são boas, enquanto outros não as podem ingerir.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C46E9B-B5D3-44D5-B32D-A37401977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AF1EA-7728-4819-83FA-D488913FB1CB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95B661F-409B-4394-9A64-C95B2F8C5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90600"/>
            <a:ext cx="8229600" cy="51022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A luz sobre a reforma de saúde tem algo a ver com nossa salvação? (128:2)</a:t>
            </a:r>
          </a:p>
        </p:txBody>
      </p:sp>
      <p:pic>
        <p:nvPicPr>
          <p:cNvPr id="23555" name="Picture 3" descr="md">
            <a:extLst>
              <a:ext uri="{FF2B5EF4-FFF2-40B4-BE49-F238E27FC236}">
                <a16:creationId xmlns:a16="http://schemas.microsoft.com/office/drawing/2014/main" id="{1BB0A564-D79B-478C-94D8-98C342C9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BA276F0-ED4D-4F95-9E81-DB17F6A3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CF6C-635B-40FF-B660-151C05287266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826A35D-E9DF-4F40-8CDF-B6BF1479F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0"/>
            <a:ext cx="9180513" cy="6858000"/>
          </a:xfrm>
          <a:solidFill>
            <a:schemeClr val="folHlink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obra médico-missionária é um poderoso meio de acesso ao coração das pessoas. Ela apresenta à igreja a importância de aprender a ministrar às necessidades tanto da alma quanto ao corpo.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DE362FB-819F-4255-A6A5-4D0DDBD6C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ACD368-2836-4FCC-B9F6-FE7DC22A15EF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11C6B2B-778C-4F4A-98FD-AEF1BB653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86800" cy="61928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que atuam como professores devem ser inteligentes em referência a enfermidades e suas causas, compreendendo que cada ação do agente humano deve estar em perfeita harmonia com as leis da vida. A luz que Deus tem dado sobre a reforma de saúde é para a nossa salvação e a salvação do mundo.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5C4AB78-FCE3-41E9-8C3F-943952C08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5D62-170F-46EC-8BC9-1846752DD9A8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88C1B31-DAC4-4374-9419-9548B46E6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Homens e mulheres devem ser informados a respeito do corpo humano preparado por nosso Criador como Seu lugar de habitação, a respeito do qual deseja Ele que sejamos fiéis mordomos. "Porque nós somos santuário do Deus vivente, como Ele próprio disse: Habitarei e andarei entre eles; serei o seu Deus, e eles serão o Meu povo."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F11F641-F52F-418F-9C82-F71B48B0C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6BB4C-E72B-4D0A-AFFE-DFCACABBF2F2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4E5900F-B66D-432C-BE37-B0A31B6A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620713"/>
            <a:ext cx="9144001" cy="57610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Há um vasto campo de atividade a ser explorado por profissionais da área médica, mas também por membros da igreja, que devem conhecer os princípios da boa saúde e do cuidado do corpo.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A291E41-08BF-4E51-8331-EC2F3F6FD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BFB5C-68A2-4874-9137-A29312E2370C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A5471EC-04CF-4BDB-9B6D-F2C6867DE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692150"/>
            <a:ext cx="8893175" cy="60213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 primeira preocupação do cristão com respeito ao assunto da saúde deve ser com o próprio corpo. Depois deve ajudar o próximo apresentando-lhe Jesus como o Médico dos médicos.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F612C7-9076-4D30-A987-59C500AA0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D9D1B1-0DD9-495F-85F2-C9721C63BE6A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C27DC45-FA52-4F34-BE39-613852BD7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4724400"/>
            <a:ext cx="8893175" cy="16573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Senhor, faça de mim um instrumento da Tua paz!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E748686D-C687-42AE-B125-496212A4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ECDBFE-3D89-4B27-8E16-0E81DC01F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13E0DC-6D43-4261-90D9-CA5FB9459D12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76F778-513F-4ED3-AD0A-5E88D46F9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689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Por que deve o povo de Deus ser "genuinamente médico-missionário"? (123:1)</a:t>
            </a:r>
          </a:p>
        </p:txBody>
      </p:sp>
      <p:pic>
        <p:nvPicPr>
          <p:cNvPr id="7172" name="Picture 4" descr="md">
            <a:extLst>
              <a:ext uri="{FF2B5EF4-FFF2-40B4-BE49-F238E27FC236}">
                <a16:creationId xmlns:a16="http://schemas.microsoft.com/office/drawing/2014/main" id="{8AC464B0-A342-41C0-A7DF-CDB3115A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EFFDF12-0789-4970-86ED-F81B7FAA8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E3A49-CD27-47DB-B0E4-31E7E2127E55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42A59B-186F-40B6-9E05-9BB4689B3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86800" cy="61658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obra médico-missionária é a obra pioneira do evangelho, a porta pela qual a verdade para este tempo encontra entrada em muitos lares. O povo de Deus deve ser um povo genuinamente médico-missionário, pois deve aprender a ministrar às necessidades tanto da alma como do corpo.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B389A1C-A8B5-4BEF-B9C9-29695CCD2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1820B-ECB0-491E-9D12-DB3F39722F2F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A83951C-ECA8-410E-94CA-B4CA0EC78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16585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mais puro altruísmo deve ser mostrado por nossos obreiros quando, usando o conhecimento e a experiência obtidos pelo trabalho prático, saem para administrar tratamento aos enfermos. Ao irem de casa em casa encontrarão acesso a muitos corações. Serão alcançados muitos que de outra forma jamais teriam ouvido a mensagem do evangelho.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9DE409-B9F0-45A0-BA9D-21EA711F4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AD6ED-2BED-44ED-95D4-A8CEA93F564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FD3DD4C-F332-425B-B206-EE6DB85D7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549275"/>
            <a:ext cx="9144000" cy="6308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Que       oportunidades se abrem no trabalho com as pessoas através da obra médico-missionária? </a:t>
            </a: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(124:2)</a:t>
            </a:r>
          </a:p>
        </p:txBody>
      </p:sp>
      <p:pic>
        <p:nvPicPr>
          <p:cNvPr id="11267" name="Picture 3" descr="md">
            <a:extLst>
              <a:ext uri="{FF2B5EF4-FFF2-40B4-BE49-F238E27FC236}">
                <a16:creationId xmlns:a16="http://schemas.microsoft.com/office/drawing/2014/main" id="{194C0393-5730-4254-87CE-F667DE8C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0AA66C0-2439-4FFB-AC23-EF4727C54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787E3-30A7-4FA7-A682-D5D7DE4E4689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3520B71-90FF-42EE-8DAA-B0F863792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deseja que homens e mulheres sábios ajam como enfermeiros para confortar e ajudar os enfermos e sofredores. ... Há muitos ramos da obra a serem promovidos pelos enfermeiros-missionários.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29D514B-0FBA-44FE-8459-36FBD9E2C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6C2EF8-B515-4BF7-B0B4-3C17900C1E01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0A78861-F6DD-4843-8BE8-EE8D9F145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Há oportunidades para que enfermeiros bem preparados vão às famílias e procurem despertar interesse na verdade. Em cada comunidade quase, há grande número dos que não assistem a qualquer cerimônia religiosa.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5">
      <a:dk1>
        <a:srgbClr val="000000"/>
      </a:dk1>
      <a:lt1>
        <a:srgbClr val="FFFFFF"/>
      </a:lt1>
      <a:dk2>
        <a:srgbClr val="000000"/>
      </a:dk2>
      <a:lt2>
        <a:srgbClr val="CCCC00"/>
      </a:lt2>
      <a:accent1>
        <a:srgbClr val="FFFF00"/>
      </a:accent1>
      <a:accent2>
        <a:srgbClr val="CCFF33"/>
      </a:accent2>
      <a:accent3>
        <a:srgbClr val="FFFFFF"/>
      </a:accent3>
      <a:accent4>
        <a:srgbClr val="000000"/>
      </a:accent4>
      <a:accent5>
        <a:srgbClr val="FFFFAA"/>
      </a:accent5>
      <a:accent6>
        <a:srgbClr val="B9E72D"/>
      </a:accent6>
      <a:hlink>
        <a:srgbClr val="99FF33"/>
      </a:hlink>
      <a:folHlink>
        <a:srgbClr val="33CC33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FF00"/>
        </a:accent1>
        <a:accent2>
          <a:srgbClr val="CCFF33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B9E72D"/>
        </a:accent6>
        <a:hlink>
          <a:srgbClr val="99FF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FF00"/>
        </a:accent1>
        <a:accent2>
          <a:srgbClr val="CCFF33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B9E72D"/>
        </a:accent6>
        <a:hlink>
          <a:srgbClr val="99FF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CCCC00"/>
        </a:lt2>
        <a:accent1>
          <a:srgbClr val="FFFF00"/>
        </a:accent1>
        <a:accent2>
          <a:srgbClr val="CCFF33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B9E72D"/>
        </a:accent6>
        <a:hlink>
          <a:srgbClr val="99FF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60</TotalTime>
  <Words>1331</Words>
  <Application>Microsoft Office PowerPoint</Application>
  <PresentationFormat>Apresentação na tela (4:3)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15. MINISTÉRIO MÉDICO NOS LARES</vt:lpstr>
      <vt:lpstr>Atos 10.38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MINISTÉRIO MÉDICO NOS LARES</dc:title>
  <dc:creator>MARCELO AUGUSTO DE CARVALHO</dc:creator>
  <cp:lastModifiedBy>Pr. Marcelo Carvalho</cp:lastModifiedBy>
  <cp:revision>23</cp:revision>
  <dcterms:created xsi:type="dcterms:W3CDTF">2004-11-16T12:09:54Z</dcterms:created>
  <dcterms:modified xsi:type="dcterms:W3CDTF">2019-11-21T12:13:10Z</dcterms:modified>
</cp:coreProperties>
</file>