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2"/>
  </p:notesMasterIdLst>
  <p:sldIdLst>
    <p:sldId id="256" r:id="rId2"/>
    <p:sldId id="278" r:id="rId3"/>
    <p:sldId id="258" r:id="rId4"/>
    <p:sldId id="259" r:id="rId5"/>
    <p:sldId id="279" r:id="rId6"/>
    <p:sldId id="262" r:id="rId7"/>
    <p:sldId id="293" r:id="rId8"/>
    <p:sldId id="294" r:id="rId9"/>
    <p:sldId id="295" r:id="rId10"/>
    <p:sldId id="264" r:id="rId11"/>
    <p:sldId id="280" r:id="rId12"/>
    <p:sldId id="266" r:id="rId13"/>
    <p:sldId id="281" r:id="rId14"/>
    <p:sldId id="291" r:id="rId15"/>
    <p:sldId id="268" r:id="rId16"/>
    <p:sldId id="282" r:id="rId17"/>
    <p:sldId id="290" r:id="rId18"/>
    <p:sldId id="296" r:id="rId19"/>
    <p:sldId id="270" r:id="rId20"/>
    <p:sldId id="283" r:id="rId21"/>
    <p:sldId id="289" r:id="rId22"/>
    <p:sldId id="272" r:id="rId23"/>
    <p:sldId id="288" r:id="rId24"/>
    <p:sldId id="284" r:id="rId25"/>
    <p:sldId id="274" r:id="rId26"/>
    <p:sldId id="285" r:id="rId27"/>
    <p:sldId id="286" r:id="rId28"/>
    <p:sldId id="260" r:id="rId29"/>
    <p:sldId id="277" r:id="rId30"/>
    <p:sldId id="297" r:id="rId31"/>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303E8AF3-8636-46BA-B372-5FAE2E661361}"/>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pt-BR" altLang="pt-BR"/>
          </a:p>
        </p:txBody>
      </p:sp>
      <p:sp>
        <p:nvSpPr>
          <p:cNvPr id="50179" name="Rectangle 3">
            <a:extLst>
              <a:ext uri="{FF2B5EF4-FFF2-40B4-BE49-F238E27FC236}">
                <a16:creationId xmlns:a16="http://schemas.microsoft.com/office/drawing/2014/main" id="{A830D7C0-BAC5-4D09-92E1-A95E1404EFA7}"/>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pt-BR" altLang="pt-BR"/>
          </a:p>
        </p:txBody>
      </p:sp>
      <p:sp>
        <p:nvSpPr>
          <p:cNvPr id="50180" name="Rectangle 4">
            <a:extLst>
              <a:ext uri="{FF2B5EF4-FFF2-40B4-BE49-F238E27FC236}">
                <a16:creationId xmlns:a16="http://schemas.microsoft.com/office/drawing/2014/main" id="{48E66435-2B6F-4BA6-8F31-9D9690D2FF8C}"/>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0181" name="Rectangle 5">
            <a:extLst>
              <a:ext uri="{FF2B5EF4-FFF2-40B4-BE49-F238E27FC236}">
                <a16:creationId xmlns:a16="http://schemas.microsoft.com/office/drawing/2014/main" id="{0ACC8E21-BB42-4C0D-B261-613AB85AF664}"/>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50182" name="Rectangle 6">
            <a:extLst>
              <a:ext uri="{FF2B5EF4-FFF2-40B4-BE49-F238E27FC236}">
                <a16:creationId xmlns:a16="http://schemas.microsoft.com/office/drawing/2014/main" id="{68641908-CFB3-4030-8C82-464CDA68DB75}"/>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pt-BR" altLang="pt-BR"/>
          </a:p>
        </p:txBody>
      </p:sp>
      <p:sp>
        <p:nvSpPr>
          <p:cNvPr id="50183" name="Rectangle 7">
            <a:extLst>
              <a:ext uri="{FF2B5EF4-FFF2-40B4-BE49-F238E27FC236}">
                <a16:creationId xmlns:a16="http://schemas.microsoft.com/office/drawing/2014/main" id="{4321A1F8-4B41-4859-BAD9-B8266D11C44E}"/>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BC6457B-D0B5-4ECE-A6B5-4F40FFBB5B3B}" type="slidenum">
              <a:rPr lang="pt-BR" altLang="pt-BR"/>
              <a:pPr/>
              <a:t>‹nº›</a:t>
            </a:fld>
            <a:endParaRPr lang="pt-BR" altLang="pt-B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27650" name="Group 2">
            <a:extLst>
              <a:ext uri="{FF2B5EF4-FFF2-40B4-BE49-F238E27FC236}">
                <a16:creationId xmlns:a16="http://schemas.microsoft.com/office/drawing/2014/main" id="{F62CA0FB-BDE3-40CC-B247-DCBCFC0E810D}"/>
              </a:ext>
            </a:extLst>
          </p:cNvPr>
          <p:cNvGrpSpPr>
            <a:grpSpLocks/>
          </p:cNvGrpSpPr>
          <p:nvPr/>
        </p:nvGrpSpPr>
        <p:grpSpPr bwMode="auto">
          <a:xfrm>
            <a:off x="0" y="0"/>
            <a:ext cx="9144000" cy="6858000"/>
            <a:chOff x="0" y="0"/>
            <a:chExt cx="5760" cy="4320"/>
          </a:xfrm>
        </p:grpSpPr>
        <p:sp>
          <p:nvSpPr>
            <p:cNvPr id="27651" name="Rectangle 3">
              <a:extLst>
                <a:ext uri="{FF2B5EF4-FFF2-40B4-BE49-F238E27FC236}">
                  <a16:creationId xmlns:a16="http://schemas.microsoft.com/office/drawing/2014/main" id="{A39C7B88-6DB3-4C9A-AB52-FF095F9FBA5B}"/>
                </a:ext>
              </a:extLst>
            </p:cNvPr>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400">
                <a:latin typeface="Times New Roman" panose="02020603050405020304" pitchFamily="18" charset="0"/>
              </a:endParaRPr>
            </a:p>
          </p:txBody>
        </p:sp>
        <p:sp>
          <p:nvSpPr>
            <p:cNvPr id="27652" name="Rectangle 4">
              <a:extLst>
                <a:ext uri="{FF2B5EF4-FFF2-40B4-BE49-F238E27FC236}">
                  <a16:creationId xmlns:a16="http://schemas.microsoft.com/office/drawing/2014/main" id="{13014BD7-D9AC-4AA3-8880-95C9D651EBD9}"/>
                </a:ext>
              </a:extLst>
            </p:cNvPr>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grpSp>
          <p:nvGrpSpPr>
            <p:cNvPr id="27653" name="Group 5">
              <a:extLst>
                <a:ext uri="{FF2B5EF4-FFF2-40B4-BE49-F238E27FC236}">
                  <a16:creationId xmlns:a16="http://schemas.microsoft.com/office/drawing/2014/main" id="{0806E6C6-6711-45AD-8DA3-C22E9C5A5518}"/>
                </a:ext>
              </a:extLst>
            </p:cNvPr>
            <p:cNvGrpSpPr>
              <a:grpSpLocks/>
            </p:cNvGrpSpPr>
            <p:nvPr/>
          </p:nvGrpSpPr>
          <p:grpSpPr bwMode="auto">
            <a:xfrm>
              <a:off x="0" y="672"/>
              <a:ext cx="1806" cy="1989"/>
              <a:chOff x="0" y="672"/>
              <a:chExt cx="1806" cy="1989"/>
            </a:xfrm>
          </p:grpSpPr>
          <p:sp>
            <p:nvSpPr>
              <p:cNvPr id="27654" name="Rectangle 6">
                <a:extLst>
                  <a:ext uri="{FF2B5EF4-FFF2-40B4-BE49-F238E27FC236}">
                    <a16:creationId xmlns:a16="http://schemas.microsoft.com/office/drawing/2014/main" id="{B90712E6-6B5F-4499-A553-FA770FCC515D}"/>
                  </a:ext>
                </a:extLst>
              </p:cNvPr>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7655" name="Rectangle 7">
                <a:extLst>
                  <a:ext uri="{FF2B5EF4-FFF2-40B4-BE49-F238E27FC236}">
                    <a16:creationId xmlns:a16="http://schemas.microsoft.com/office/drawing/2014/main" id="{539DBCE2-EC9D-41C1-BCBD-9B379FB84D6A}"/>
                  </a:ext>
                </a:extLst>
              </p:cNvPr>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7656" name="Rectangle 8">
                <a:extLst>
                  <a:ext uri="{FF2B5EF4-FFF2-40B4-BE49-F238E27FC236}">
                    <a16:creationId xmlns:a16="http://schemas.microsoft.com/office/drawing/2014/main" id="{4F118E4A-9556-4AB4-9B2C-73A361529980}"/>
                  </a:ext>
                </a:extLst>
              </p:cNvPr>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7657" name="Rectangle 9">
                <a:extLst>
                  <a:ext uri="{FF2B5EF4-FFF2-40B4-BE49-F238E27FC236}">
                    <a16:creationId xmlns:a16="http://schemas.microsoft.com/office/drawing/2014/main" id="{66E9EC7D-04AA-4F48-9AD1-BDBAB66C04DF}"/>
                  </a:ext>
                </a:extLst>
              </p:cNvPr>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7658" name="Rectangle 10">
                <a:extLst>
                  <a:ext uri="{FF2B5EF4-FFF2-40B4-BE49-F238E27FC236}">
                    <a16:creationId xmlns:a16="http://schemas.microsoft.com/office/drawing/2014/main" id="{2BDBACD3-5919-49CB-9E8F-1E0D4BDEA044}"/>
                  </a:ext>
                </a:extLst>
              </p:cNvPr>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7659" name="Rectangle 11">
                <a:extLst>
                  <a:ext uri="{FF2B5EF4-FFF2-40B4-BE49-F238E27FC236}">
                    <a16:creationId xmlns:a16="http://schemas.microsoft.com/office/drawing/2014/main" id="{0EDD0D91-35E3-40D3-AEDC-D719840DBF61}"/>
                  </a:ext>
                </a:extLst>
              </p:cNvPr>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7660" name="Rectangle 12">
                <a:extLst>
                  <a:ext uri="{FF2B5EF4-FFF2-40B4-BE49-F238E27FC236}">
                    <a16:creationId xmlns:a16="http://schemas.microsoft.com/office/drawing/2014/main" id="{9C93FE3E-3210-4BA4-8693-21D766967551}"/>
                  </a:ext>
                </a:extLst>
              </p:cNvPr>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7661" name="Rectangle 13">
                <a:extLst>
                  <a:ext uri="{FF2B5EF4-FFF2-40B4-BE49-F238E27FC236}">
                    <a16:creationId xmlns:a16="http://schemas.microsoft.com/office/drawing/2014/main" id="{86725FA3-7B28-441A-AF7C-50D3787CF2AF}"/>
                  </a:ext>
                </a:extLst>
              </p:cNvPr>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7662" name="Rectangle 14">
                <a:extLst>
                  <a:ext uri="{FF2B5EF4-FFF2-40B4-BE49-F238E27FC236}">
                    <a16:creationId xmlns:a16="http://schemas.microsoft.com/office/drawing/2014/main" id="{493077A9-34AD-417E-A668-4E0B29D1B27F}"/>
                  </a:ext>
                </a:extLst>
              </p:cNvPr>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7663" name="Rectangle 15">
                <a:extLst>
                  <a:ext uri="{FF2B5EF4-FFF2-40B4-BE49-F238E27FC236}">
                    <a16:creationId xmlns:a16="http://schemas.microsoft.com/office/drawing/2014/main" id="{9F0BC3E8-0492-46E3-90E3-7F9A119BEC74}"/>
                  </a:ext>
                </a:extLst>
              </p:cNvPr>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grpSp>
      </p:grpSp>
      <p:sp>
        <p:nvSpPr>
          <p:cNvPr id="27664" name="Rectangle 16">
            <a:extLst>
              <a:ext uri="{FF2B5EF4-FFF2-40B4-BE49-F238E27FC236}">
                <a16:creationId xmlns:a16="http://schemas.microsoft.com/office/drawing/2014/main" id="{C3A63FCE-7650-42DE-A021-970955A93F2F}"/>
              </a:ext>
            </a:extLst>
          </p:cNvPr>
          <p:cNvSpPr>
            <a:spLocks noGrp="1" noChangeArrowheads="1"/>
          </p:cNvSpPr>
          <p:nvPr>
            <p:ph type="dt" sz="half" idx="2"/>
          </p:nvPr>
        </p:nvSpPr>
        <p:spPr>
          <a:xfrm>
            <a:off x="457200" y="6248400"/>
            <a:ext cx="2133600" cy="457200"/>
          </a:xfrm>
        </p:spPr>
        <p:txBody>
          <a:bodyPr/>
          <a:lstStyle>
            <a:lvl1pPr>
              <a:defRPr/>
            </a:lvl1pPr>
          </a:lstStyle>
          <a:p>
            <a:endParaRPr lang="pt-BR" altLang="pt-BR"/>
          </a:p>
        </p:txBody>
      </p:sp>
      <p:sp>
        <p:nvSpPr>
          <p:cNvPr id="27665" name="Rectangle 17">
            <a:extLst>
              <a:ext uri="{FF2B5EF4-FFF2-40B4-BE49-F238E27FC236}">
                <a16:creationId xmlns:a16="http://schemas.microsoft.com/office/drawing/2014/main" id="{FEAC6399-B997-40C0-A19B-B1EB3727C1A6}"/>
              </a:ext>
            </a:extLst>
          </p:cNvPr>
          <p:cNvSpPr>
            <a:spLocks noGrp="1" noChangeArrowheads="1"/>
          </p:cNvSpPr>
          <p:nvPr>
            <p:ph type="ftr" sz="quarter" idx="3"/>
          </p:nvPr>
        </p:nvSpPr>
        <p:spPr/>
        <p:txBody>
          <a:bodyPr/>
          <a:lstStyle>
            <a:lvl1pPr>
              <a:defRPr/>
            </a:lvl1pPr>
          </a:lstStyle>
          <a:p>
            <a:endParaRPr lang="pt-BR" altLang="pt-BR"/>
          </a:p>
        </p:txBody>
      </p:sp>
      <p:sp>
        <p:nvSpPr>
          <p:cNvPr id="27666" name="Rectangle 18">
            <a:extLst>
              <a:ext uri="{FF2B5EF4-FFF2-40B4-BE49-F238E27FC236}">
                <a16:creationId xmlns:a16="http://schemas.microsoft.com/office/drawing/2014/main" id="{61ACB925-1445-4BBC-BDF2-E9C0C6E135E0}"/>
              </a:ext>
            </a:extLst>
          </p:cNvPr>
          <p:cNvSpPr>
            <a:spLocks noGrp="1" noChangeArrowheads="1"/>
          </p:cNvSpPr>
          <p:nvPr>
            <p:ph type="sldNum" sz="quarter" idx="4"/>
          </p:nvPr>
        </p:nvSpPr>
        <p:spPr/>
        <p:txBody>
          <a:bodyPr/>
          <a:lstStyle>
            <a:lvl1pPr>
              <a:defRPr/>
            </a:lvl1pPr>
          </a:lstStyle>
          <a:p>
            <a:fld id="{796ABACA-C713-474D-ACE1-0CED046E5961}" type="slidenum">
              <a:rPr lang="pt-BR" altLang="pt-BR"/>
              <a:pPr/>
              <a:t>‹nº›</a:t>
            </a:fld>
            <a:endParaRPr lang="pt-BR" altLang="pt-BR"/>
          </a:p>
        </p:txBody>
      </p:sp>
      <p:sp>
        <p:nvSpPr>
          <p:cNvPr id="27667" name="Rectangle 19">
            <a:extLst>
              <a:ext uri="{FF2B5EF4-FFF2-40B4-BE49-F238E27FC236}">
                <a16:creationId xmlns:a16="http://schemas.microsoft.com/office/drawing/2014/main" id="{2FB310A9-E1A4-4165-9C85-F15466E48CE6}"/>
              </a:ext>
            </a:extLst>
          </p:cNvPr>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pt-BR" altLang="pt-BR" noProof="0"/>
              <a:t>Clique para editar o estilo do título mestre</a:t>
            </a:r>
          </a:p>
        </p:txBody>
      </p:sp>
      <p:sp>
        <p:nvSpPr>
          <p:cNvPr id="27668" name="Rectangle 20">
            <a:extLst>
              <a:ext uri="{FF2B5EF4-FFF2-40B4-BE49-F238E27FC236}">
                <a16:creationId xmlns:a16="http://schemas.microsoft.com/office/drawing/2014/main" id="{59B0BED4-951E-4805-A20E-631C9128F5A9}"/>
              </a:ext>
            </a:extLst>
          </p:cNvPr>
          <p:cNvSpPr>
            <a:spLocks noGrp="1" noChangeArrowheads="1"/>
          </p:cNvSpPr>
          <p:nvPr>
            <p:ph type="subTitle" idx="1"/>
          </p:nvPr>
        </p:nvSpPr>
        <p:spPr>
          <a:xfrm>
            <a:off x="2971800" y="4267200"/>
            <a:ext cx="6019800" cy="1752600"/>
          </a:xfrm>
        </p:spPr>
        <p:txBody>
          <a:bodyPr/>
          <a:lstStyle>
            <a:lvl1pPr marL="0" indent="0">
              <a:buFont typeface="Wingdings" panose="05000000000000000000" pitchFamily="2" charset="2"/>
              <a:buNone/>
              <a:defRPr sz="3400"/>
            </a:lvl1pPr>
          </a:lstStyle>
          <a:p>
            <a:pPr lvl="0"/>
            <a:r>
              <a:rPr lang="pt-BR" altLang="pt-BR" noProof="0"/>
              <a:t>Clique para editar o estilo do subtítulo mestre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86D9F1-AB29-4EF0-9D81-3238F02433B4}"/>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B2A3C4B6-2328-4439-824A-A2456878986D}"/>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Rodapé 3">
            <a:extLst>
              <a:ext uri="{FF2B5EF4-FFF2-40B4-BE49-F238E27FC236}">
                <a16:creationId xmlns:a16="http://schemas.microsoft.com/office/drawing/2014/main" id="{B75FDB86-FCD0-4B3D-8226-CBA1E8AEC682}"/>
              </a:ext>
            </a:extLst>
          </p:cNvPr>
          <p:cNvSpPr>
            <a:spLocks noGrp="1"/>
          </p:cNvSpPr>
          <p:nvPr>
            <p:ph type="ftr" sz="quarter" idx="10"/>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012553AF-9882-4C46-918C-12789A1BB570}"/>
              </a:ext>
            </a:extLst>
          </p:cNvPr>
          <p:cNvSpPr>
            <a:spLocks noGrp="1"/>
          </p:cNvSpPr>
          <p:nvPr>
            <p:ph type="sldNum" sz="quarter" idx="11"/>
          </p:nvPr>
        </p:nvSpPr>
        <p:spPr/>
        <p:txBody>
          <a:bodyPr/>
          <a:lstStyle>
            <a:lvl1pPr>
              <a:defRPr/>
            </a:lvl1pPr>
          </a:lstStyle>
          <a:p>
            <a:fld id="{99645144-6D6B-447E-B82C-243745606816}" type="slidenum">
              <a:rPr lang="pt-BR" altLang="pt-BR"/>
              <a:pPr/>
              <a:t>‹nº›</a:t>
            </a:fld>
            <a:endParaRPr lang="pt-BR" altLang="pt-BR"/>
          </a:p>
        </p:txBody>
      </p:sp>
      <p:sp>
        <p:nvSpPr>
          <p:cNvPr id="6" name="Espaço Reservado para Data 5">
            <a:extLst>
              <a:ext uri="{FF2B5EF4-FFF2-40B4-BE49-F238E27FC236}">
                <a16:creationId xmlns:a16="http://schemas.microsoft.com/office/drawing/2014/main" id="{83BE6412-9344-4CC2-ADF3-47BC6D4DBEA2}"/>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665244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AEEF66-CFEA-4600-AEB5-3D04764C857A}"/>
              </a:ext>
            </a:extLst>
          </p:cNvPr>
          <p:cNvSpPr>
            <a:spLocks noGrp="1"/>
          </p:cNvSpPr>
          <p:nvPr>
            <p:ph type="title" orient="vert"/>
          </p:nvPr>
        </p:nvSpPr>
        <p:spPr>
          <a:xfrm>
            <a:off x="6629400" y="457200"/>
            <a:ext cx="2057400" cy="5410200"/>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BF2C8AE3-48D7-4795-874F-001369A2B74A}"/>
              </a:ext>
            </a:extLst>
          </p:cNvPr>
          <p:cNvSpPr>
            <a:spLocks noGrp="1"/>
          </p:cNvSpPr>
          <p:nvPr>
            <p:ph type="body" orient="vert" idx="1"/>
          </p:nvPr>
        </p:nvSpPr>
        <p:spPr>
          <a:xfrm>
            <a:off x="457200" y="457200"/>
            <a:ext cx="6019800" cy="541020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Rodapé 3">
            <a:extLst>
              <a:ext uri="{FF2B5EF4-FFF2-40B4-BE49-F238E27FC236}">
                <a16:creationId xmlns:a16="http://schemas.microsoft.com/office/drawing/2014/main" id="{CC4ABB99-95BF-4AC9-979D-101C68020135}"/>
              </a:ext>
            </a:extLst>
          </p:cNvPr>
          <p:cNvSpPr>
            <a:spLocks noGrp="1"/>
          </p:cNvSpPr>
          <p:nvPr>
            <p:ph type="ftr" sz="quarter" idx="10"/>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CB43F193-A0C4-4FA0-A649-5EB680C7C6FE}"/>
              </a:ext>
            </a:extLst>
          </p:cNvPr>
          <p:cNvSpPr>
            <a:spLocks noGrp="1"/>
          </p:cNvSpPr>
          <p:nvPr>
            <p:ph type="sldNum" sz="quarter" idx="11"/>
          </p:nvPr>
        </p:nvSpPr>
        <p:spPr/>
        <p:txBody>
          <a:bodyPr/>
          <a:lstStyle>
            <a:lvl1pPr>
              <a:defRPr/>
            </a:lvl1pPr>
          </a:lstStyle>
          <a:p>
            <a:fld id="{3CA8C69F-DBB9-4E44-A32F-F15F9F8F144C}" type="slidenum">
              <a:rPr lang="pt-BR" altLang="pt-BR"/>
              <a:pPr/>
              <a:t>‹nº›</a:t>
            </a:fld>
            <a:endParaRPr lang="pt-BR" altLang="pt-BR"/>
          </a:p>
        </p:txBody>
      </p:sp>
      <p:sp>
        <p:nvSpPr>
          <p:cNvPr id="6" name="Espaço Reservado para Data 5">
            <a:extLst>
              <a:ext uri="{FF2B5EF4-FFF2-40B4-BE49-F238E27FC236}">
                <a16:creationId xmlns:a16="http://schemas.microsoft.com/office/drawing/2014/main" id="{5759D46A-895C-40F7-8F5B-CFE01FA12F8F}"/>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3450849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D4931D-4B3C-477F-B4FE-E80EA0FB0F8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6D38140-4939-418A-B28D-FFF859905473}"/>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Rodapé 3">
            <a:extLst>
              <a:ext uri="{FF2B5EF4-FFF2-40B4-BE49-F238E27FC236}">
                <a16:creationId xmlns:a16="http://schemas.microsoft.com/office/drawing/2014/main" id="{047E6ADD-4717-4663-BACF-D9D78B725E58}"/>
              </a:ext>
            </a:extLst>
          </p:cNvPr>
          <p:cNvSpPr>
            <a:spLocks noGrp="1"/>
          </p:cNvSpPr>
          <p:nvPr>
            <p:ph type="ftr" sz="quarter" idx="10"/>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74682D80-1C81-460E-8FCC-CA5EA7302A06}"/>
              </a:ext>
            </a:extLst>
          </p:cNvPr>
          <p:cNvSpPr>
            <a:spLocks noGrp="1"/>
          </p:cNvSpPr>
          <p:nvPr>
            <p:ph type="sldNum" sz="quarter" idx="11"/>
          </p:nvPr>
        </p:nvSpPr>
        <p:spPr/>
        <p:txBody>
          <a:bodyPr/>
          <a:lstStyle>
            <a:lvl1pPr>
              <a:defRPr/>
            </a:lvl1pPr>
          </a:lstStyle>
          <a:p>
            <a:fld id="{F62C9F72-CCF7-41BA-BDE9-640B6492568B}" type="slidenum">
              <a:rPr lang="pt-BR" altLang="pt-BR"/>
              <a:pPr/>
              <a:t>‹nº›</a:t>
            </a:fld>
            <a:endParaRPr lang="pt-BR" altLang="pt-BR"/>
          </a:p>
        </p:txBody>
      </p:sp>
      <p:sp>
        <p:nvSpPr>
          <p:cNvPr id="6" name="Espaço Reservado para Data 5">
            <a:extLst>
              <a:ext uri="{FF2B5EF4-FFF2-40B4-BE49-F238E27FC236}">
                <a16:creationId xmlns:a16="http://schemas.microsoft.com/office/drawing/2014/main" id="{22AAE679-E056-4305-B219-0F3C9EB32DC4}"/>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2029103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744E98-6DD7-42A1-95D2-C1CF1141CF40}"/>
              </a:ext>
            </a:extLst>
          </p:cNvPr>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3D2988EE-5E8C-4EDD-9703-16EE964B975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Clique para editar os estilos de texto Mestres</a:t>
            </a:r>
          </a:p>
        </p:txBody>
      </p:sp>
      <p:sp>
        <p:nvSpPr>
          <p:cNvPr id="4" name="Espaço Reservado para Rodapé 3">
            <a:extLst>
              <a:ext uri="{FF2B5EF4-FFF2-40B4-BE49-F238E27FC236}">
                <a16:creationId xmlns:a16="http://schemas.microsoft.com/office/drawing/2014/main" id="{2B1C3B38-1A29-46E4-95BC-A3F7D58A81E9}"/>
              </a:ext>
            </a:extLst>
          </p:cNvPr>
          <p:cNvSpPr>
            <a:spLocks noGrp="1"/>
          </p:cNvSpPr>
          <p:nvPr>
            <p:ph type="ftr" sz="quarter" idx="10"/>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86126E39-4D73-4769-A010-C70744AC924D}"/>
              </a:ext>
            </a:extLst>
          </p:cNvPr>
          <p:cNvSpPr>
            <a:spLocks noGrp="1"/>
          </p:cNvSpPr>
          <p:nvPr>
            <p:ph type="sldNum" sz="quarter" idx="11"/>
          </p:nvPr>
        </p:nvSpPr>
        <p:spPr/>
        <p:txBody>
          <a:bodyPr/>
          <a:lstStyle>
            <a:lvl1pPr>
              <a:defRPr/>
            </a:lvl1pPr>
          </a:lstStyle>
          <a:p>
            <a:fld id="{E7168BEE-E790-4ED5-895F-3A9BCA1B3BC3}" type="slidenum">
              <a:rPr lang="pt-BR" altLang="pt-BR"/>
              <a:pPr/>
              <a:t>‹nº›</a:t>
            </a:fld>
            <a:endParaRPr lang="pt-BR" altLang="pt-BR"/>
          </a:p>
        </p:txBody>
      </p:sp>
      <p:sp>
        <p:nvSpPr>
          <p:cNvPr id="6" name="Espaço Reservado para Data 5">
            <a:extLst>
              <a:ext uri="{FF2B5EF4-FFF2-40B4-BE49-F238E27FC236}">
                <a16:creationId xmlns:a16="http://schemas.microsoft.com/office/drawing/2014/main" id="{5ABA1CB0-107A-4FD5-A856-A8059E93F98D}"/>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4194308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542752-B73C-4176-9923-3D102E0F611C}"/>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40721E3-EDFF-4129-9B94-240C50C6AD54}"/>
              </a:ext>
            </a:extLst>
          </p:cNvPr>
          <p:cNvSpPr>
            <a:spLocks noGrp="1"/>
          </p:cNvSpPr>
          <p:nvPr>
            <p:ph sz="half" idx="1"/>
          </p:nvPr>
        </p:nvSpPr>
        <p:spPr>
          <a:xfrm>
            <a:off x="457200" y="1981200"/>
            <a:ext cx="4038600" cy="38862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54615D1C-1495-41D8-BE01-F5DFDCF89FB9}"/>
              </a:ext>
            </a:extLst>
          </p:cNvPr>
          <p:cNvSpPr>
            <a:spLocks noGrp="1"/>
          </p:cNvSpPr>
          <p:nvPr>
            <p:ph sz="half" idx="2"/>
          </p:nvPr>
        </p:nvSpPr>
        <p:spPr>
          <a:xfrm>
            <a:off x="4648200" y="1981200"/>
            <a:ext cx="4038600" cy="38862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Rodapé 4">
            <a:extLst>
              <a:ext uri="{FF2B5EF4-FFF2-40B4-BE49-F238E27FC236}">
                <a16:creationId xmlns:a16="http://schemas.microsoft.com/office/drawing/2014/main" id="{767248D2-E108-478F-9C1A-C74E3225A61C}"/>
              </a:ext>
            </a:extLst>
          </p:cNvPr>
          <p:cNvSpPr>
            <a:spLocks noGrp="1"/>
          </p:cNvSpPr>
          <p:nvPr>
            <p:ph type="ftr" sz="quarter" idx="10"/>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EEFDF834-AAD1-48B9-93F4-72D0C803265C}"/>
              </a:ext>
            </a:extLst>
          </p:cNvPr>
          <p:cNvSpPr>
            <a:spLocks noGrp="1"/>
          </p:cNvSpPr>
          <p:nvPr>
            <p:ph type="sldNum" sz="quarter" idx="11"/>
          </p:nvPr>
        </p:nvSpPr>
        <p:spPr/>
        <p:txBody>
          <a:bodyPr/>
          <a:lstStyle>
            <a:lvl1pPr>
              <a:defRPr/>
            </a:lvl1pPr>
          </a:lstStyle>
          <a:p>
            <a:fld id="{BA21AFAC-8BC7-45CE-B692-A66AE90FD233}" type="slidenum">
              <a:rPr lang="pt-BR" altLang="pt-BR"/>
              <a:pPr/>
              <a:t>‹nº›</a:t>
            </a:fld>
            <a:endParaRPr lang="pt-BR" altLang="pt-BR"/>
          </a:p>
        </p:txBody>
      </p:sp>
      <p:sp>
        <p:nvSpPr>
          <p:cNvPr id="7" name="Espaço Reservado para Data 6">
            <a:extLst>
              <a:ext uri="{FF2B5EF4-FFF2-40B4-BE49-F238E27FC236}">
                <a16:creationId xmlns:a16="http://schemas.microsoft.com/office/drawing/2014/main" id="{268008EB-B63D-459C-9F0F-A0D901FA6108}"/>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1392684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5AE82C-6342-4EA5-A991-1CA5F4C7C399}"/>
              </a:ext>
            </a:extLst>
          </p:cNvPr>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7A1DD6DD-B5A8-4194-9733-D7EEF9D412E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F84BD113-ED0E-4C20-9B0A-A980809F9230}"/>
              </a:ext>
            </a:extLst>
          </p:cNvPr>
          <p:cNvSpPr>
            <a:spLocks noGrp="1"/>
          </p:cNvSpPr>
          <p:nvPr>
            <p:ph sz="half" idx="2"/>
          </p:nvPr>
        </p:nvSpPr>
        <p:spPr>
          <a:xfrm>
            <a:off x="630238" y="2505075"/>
            <a:ext cx="386873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338B38C8-AF60-4DC7-B226-5DB70267098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A85A58B8-763E-495F-8BFD-C658492D02DC}"/>
              </a:ext>
            </a:extLst>
          </p:cNvPr>
          <p:cNvSpPr>
            <a:spLocks noGrp="1"/>
          </p:cNvSpPr>
          <p:nvPr>
            <p:ph sz="quarter" idx="4"/>
          </p:nvPr>
        </p:nvSpPr>
        <p:spPr>
          <a:xfrm>
            <a:off x="4629150" y="2505075"/>
            <a:ext cx="38877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Rodapé 6">
            <a:extLst>
              <a:ext uri="{FF2B5EF4-FFF2-40B4-BE49-F238E27FC236}">
                <a16:creationId xmlns:a16="http://schemas.microsoft.com/office/drawing/2014/main" id="{141D9CDD-EDD8-4862-8776-6B0F190A985E}"/>
              </a:ext>
            </a:extLst>
          </p:cNvPr>
          <p:cNvSpPr>
            <a:spLocks noGrp="1"/>
          </p:cNvSpPr>
          <p:nvPr>
            <p:ph type="ftr" sz="quarter" idx="10"/>
          </p:nvPr>
        </p:nvSpPr>
        <p:spPr/>
        <p:txBody>
          <a:bodyPr/>
          <a:lstStyle>
            <a:lvl1pPr>
              <a:defRPr/>
            </a:lvl1pPr>
          </a:lstStyle>
          <a:p>
            <a:endParaRPr lang="pt-BR" altLang="pt-BR"/>
          </a:p>
        </p:txBody>
      </p:sp>
      <p:sp>
        <p:nvSpPr>
          <p:cNvPr id="8" name="Espaço Reservado para Número de Slide 7">
            <a:extLst>
              <a:ext uri="{FF2B5EF4-FFF2-40B4-BE49-F238E27FC236}">
                <a16:creationId xmlns:a16="http://schemas.microsoft.com/office/drawing/2014/main" id="{B0C24E9D-D505-41EC-99BC-781EEDA541C3}"/>
              </a:ext>
            </a:extLst>
          </p:cNvPr>
          <p:cNvSpPr>
            <a:spLocks noGrp="1"/>
          </p:cNvSpPr>
          <p:nvPr>
            <p:ph type="sldNum" sz="quarter" idx="11"/>
          </p:nvPr>
        </p:nvSpPr>
        <p:spPr/>
        <p:txBody>
          <a:bodyPr/>
          <a:lstStyle>
            <a:lvl1pPr>
              <a:defRPr/>
            </a:lvl1pPr>
          </a:lstStyle>
          <a:p>
            <a:fld id="{1322E756-FEC6-451C-90A9-F9F9E5F7BCB1}" type="slidenum">
              <a:rPr lang="pt-BR" altLang="pt-BR"/>
              <a:pPr/>
              <a:t>‹nº›</a:t>
            </a:fld>
            <a:endParaRPr lang="pt-BR" altLang="pt-BR"/>
          </a:p>
        </p:txBody>
      </p:sp>
      <p:sp>
        <p:nvSpPr>
          <p:cNvPr id="9" name="Espaço Reservado para Data 8">
            <a:extLst>
              <a:ext uri="{FF2B5EF4-FFF2-40B4-BE49-F238E27FC236}">
                <a16:creationId xmlns:a16="http://schemas.microsoft.com/office/drawing/2014/main" id="{09D47CFB-44AA-4FBF-9BA6-BDC4349C9F85}"/>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2625711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5A9EF8-CB3B-4384-A7CA-DD0C981C0B87}"/>
              </a:ext>
            </a:extLst>
          </p:cNvPr>
          <p:cNvSpPr>
            <a:spLocks noGrp="1"/>
          </p:cNvSpPr>
          <p:nvPr>
            <p:ph type="title"/>
          </p:nvPr>
        </p:nvSpPr>
        <p:spPr/>
        <p:txBody>
          <a:bodyPr/>
          <a:lstStyle/>
          <a:p>
            <a:r>
              <a:rPr lang="pt-BR"/>
              <a:t>Clique para editar o título Mestre</a:t>
            </a:r>
          </a:p>
        </p:txBody>
      </p:sp>
      <p:sp>
        <p:nvSpPr>
          <p:cNvPr id="3" name="Espaço Reservado para Rodapé 2">
            <a:extLst>
              <a:ext uri="{FF2B5EF4-FFF2-40B4-BE49-F238E27FC236}">
                <a16:creationId xmlns:a16="http://schemas.microsoft.com/office/drawing/2014/main" id="{4B23759B-F83C-411F-926D-B56D90712819}"/>
              </a:ext>
            </a:extLst>
          </p:cNvPr>
          <p:cNvSpPr>
            <a:spLocks noGrp="1"/>
          </p:cNvSpPr>
          <p:nvPr>
            <p:ph type="ftr" sz="quarter" idx="10"/>
          </p:nvPr>
        </p:nvSpPr>
        <p:spPr/>
        <p:txBody>
          <a:bodyPr/>
          <a:lstStyle>
            <a:lvl1pPr>
              <a:defRPr/>
            </a:lvl1pPr>
          </a:lstStyle>
          <a:p>
            <a:endParaRPr lang="pt-BR" altLang="pt-BR"/>
          </a:p>
        </p:txBody>
      </p:sp>
      <p:sp>
        <p:nvSpPr>
          <p:cNvPr id="4" name="Espaço Reservado para Número de Slide 3">
            <a:extLst>
              <a:ext uri="{FF2B5EF4-FFF2-40B4-BE49-F238E27FC236}">
                <a16:creationId xmlns:a16="http://schemas.microsoft.com/office/drawing/2014/main" id="{3AB10F78-6E7E-4B46-9444-0EBD259C354B}"/>
              </a:ext>
            </a:extLst>
          </p:cNvPr>
          <p:cNvSpPr>
            <a:spLocks noGrp="1"/>
          </p:cNvSpPr>
          <p:nvPr>
            <p:ph type="sldNum" sz="quarter" idx="11"/>
          </p:nvPr>
        </p:nvSpPr>
        <p:spPr/>
        <p:txBody>
          <a:bodyPr/>
          <a:lstStyle>
            <a:lvl1pPr>
              <a:defRPr/>
            </a:lvl1pPr>
          </a:lstStyle>
          <a:p>
            <a:fld id="{EDFF9853-7FE7-45BE-982B-3079DEAB21CC}" type="slidenum">
              <a:rPr lang="pt-BR" altLang="pt-BR"/>
              <a:pPr/>
              <a:t>‹nº›</a:t>
            </a:fld>
            <a:endParaRPr lang="pt-BR" altLang="pt-BR"/>
          </a:p>
        </p:txBody>
      </p:sp>
      <p:sp>
        <p:nvSpPr>
          <p:cNvPr id="5" name="Espaço Reservado para Data 4">
            <a:extLst>
              <a:ext uri="{FF2B5EF4-FFF2-40B4-BE49-F238E27FC236}">
                <a16:creationId xmlns:a16="http://schemas.microsoft.com/office/drawing/2014/main" id="{BA4E4ACC-9665-4D63-9719-0FE51DA19A7A}"/>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4145786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Rodapé 1">
            <a:extLst>
              <a:ext uri="{FF2B5EF4-FFF2-40B4-BE49-F238E27FC236}">
                <a16:creationId xmlns:a16="http://schemas.microsoft.com/office/drawing/2014/main" id="{1E5F2299-F755-41FB-AF10-2EE2AC6FE566}"/>
              </a:ext>
            </a:extLst>
          </p:cNvPr>
          <p:cNvSpPr>
            <a:spLocks noGrp="1"/>
          </p:cNvSpPr>
          <p:nvPr>
            <p:ph type="ftr" sz="quarter" idx="10"/>
          </p:nvPr>
        </p:nvSpPr>
        <p:spPr/>
        <p:txBody>
          <a:bodyPr/>
          <a:lstStyle>
            <a:lvl1pPr>
              <a:defRPr/>
            </a:lvl1pPr>
          </a:lstStyle>
          <a:p>
            <a:endParaRPr lang="pt-BR" altLang="pt-BR"/>
          </a:p>
        </p:txBody>
      </p:sp>
      <p:sp>
        <p:nvSpPr>
          <p:cNvPr id="3" name="Espaço Reservado para Número de Slide 2">
            <a:extLst>
              <a:ext uri="{FF2B5EF4-FFF2-40B4-BE49-F238E27FC236}">
                <a16:creationId xmlns:a16="http://schemas.microsoft.com/office/drawing/2014/main" id="{CAC8CAA8-3D6E-48AD-8583-FB3950380400}"/>
              </a:ext>
            </a:extLst>
          </p:cNvPr>
          <p:cNvSpPr>
            <a:spLocks noGrp="1"/>
          </p:cNvSpPr>
          <p:nvPr>
            <p:ph type="sldNum" sz="quarter" idx="11"/>
          </p:nvPr>
        </p:nvSpPr>
        <p:spPr/>
        <p:txBody>
          <a:bodyPr/>
          <a:lstStyle>
            <a:lvl1pPr>
              <a:defRPr/>
            </a:lvl1pPr>
          </a:lstStyle>
          <a:p>
            <a:fld id="{1F44721C-3612-40D1-A763-7AA187091A54}" type="slidenum">
              <a:rPr lang="pt-BR" altLang="pt-BR"/>
              <a:pPr/>
              <a:t>‹nº›</a:t>
            </a:fld>
            <a:endParaRPr lang="pt-BR" altLang="pt-BR"/>
          </a:p>
        </p:txBody>
      </p:sp>
      <p:sp>
        <p:nvSpPr>
          <p:cNvPr id="4" name="Espaço Reservado para Data 3">
            <a:extLst>
              <a:ext uri="{FF2B5EF4-FFF2-40B4-BE49-F238E27FC236}">
                <a16:creationId xmlns:a16="http://schemas.microsoft.com/office/drawing/2014/main" id="{84EAA829-5F27-4571-ACBC-A9D8A159ACE7}"/>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749635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82DEE0-1156-4F4F-AF5A-7DDB17501588}"/>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D24991F-FE65-4F52-A6BF-B3578D9154D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9E70093B-04FF-43A3-8F1E-6B6D625A005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Rodapé 4">
            <a:extLst>
              <a:ext uri="{FF2B5EF4-FFF2-40B4-BE49-F238E27FC236}">
                <a16:creationId xmlns:a16="http://schemas.microsoft.com/office/drawing/2014/main" id="{2604BBA0-CD4A-4418-9DC1-31F32CC71EBD}"/>
              </a:ext>
            </a:extLst>
          </p:cNvPr>
          <p:cNvSpPr>
            <a:spLocks noGrp="1"/>
          </p:cNvSpPr>
          <p:nvPr>
            <p:ph type="ftr" sz="quarter" idx="10"/>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18CE26F7-0D20-4463-AA28-1CC2041E1487}"/>
              </a:ext>
            </a:extLst>
          </p:cNvPr>
          <p:cNvSpPr>
            <a:spLocks noGrp="1"/>
          </p:cNvSpPr>
          <p:nvPr>
            <p:ph type="sldNum" sz="quarter" idx="11"/>
          </p:nvPr>
        </p:nvSpPr>
        <p:spPr/>
        <p:txBody>
          <a:bodyPr/>
          <a:lstStyle>
            <a:lvl1pPr>
              <a:defRPr/>
            </a:lvl1pPr>
          </a:lstStyle>
          <a:p>
            <a:fld id="{E5B0D5E5-E0F9-42C5-9363-55718910F343}" type="slidenum">
              <a:rPr lang="pt-BR" altLang="pt-BR"/>
              <a:pPr/>
              <a:t>‹nº›</a:t>
            </a:fld>
            <a:endParaRPr lang="pt-BR" altLang="pt-BR"/>
          </a:p>
        </p:txBody>
      </p:sp>
      <p:sp>
        <p:nvSpPr>
          <p:cNvPr id="7" name="Espaço Reservado para Data 6">
            <a:extLst>
              <a:ext uri="{FF2B5EF4-FFF2-40B4-BE49-F238E27FC236}">
                <a16:creationId xmlns:a16="http://schemas.microsoft.com/office/drawing/2014/main" id="{47F53228-A833-4CA2-96B2-55C113CD47C7}"/>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1209120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54BE40-9AB2-4624-867D-6F52BCA9D8FC}"/>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FC8F7593-3B61-4599-9FE4-420D1E902A0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7E3F562B-9BAE-4BC8-AD60-8BA2FDD5003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Rodapé 4">
            <a:extLst>
              <a:ext uri="{FF2B5EF4-FFF2-40B4-BE49-F238E27FC236}">
                <a16:creationId xmlns:a16="http://schemas.microsoft.com/office/drawing/2014/main" id="{BEF03F01-2D98-45C5-BCEF-8E7B09BE728D}"/>
              </a:ext>
            </a:extLst>
          </p:cNvPr>
          <p:cNvSpPr>
            <a:spLocks noGrp="1"/>
          </p:cNvSpPr>
          <p:nvPr>
            <p:ph type="ftr" sz="quarter" idx="10"/>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8B1472C5-93BE-428D-A87B-A07521424AC4}"/>
              </a:ext>
            </a:extLst>
          </p:cNvPr>
          <p:cNvSpPr>
            <a:spLocks noGrp="1"/>
          </p:cNvSpPr>
          <p:nvPr>
            <p:ph type="sldNum" sz="quarter" idx="11"/>
          </p:nvPr>
        </p:nvSpPr>
        <p:spPr/>
        <p:txBody>
          <a:bodyPr/>
          <a:lstStyle>
            <a:lvl1pPr>
              <a:defRPr/>
            </a:lvl1pPr>
          </a:lstStyle>
          <a:p>
            <a:fld id="{23B60710-5F93-486F-A905-1C73556112F4}" type="slidenum">
              <a:rPr lang="pt-BR" altLang="pt-BR"/>
              <a:pPr/>
              <a:t>‹nº›</a:t>
            </a:fld>
            <a:endParaRPr lang="pt-BR" altLang="pt-BR"/>
          </a:p>
        </p:txBody>
      </p:sp>
      <p:sp>
        <p:nvSpPr>
          <p:cNvPr id="7" name="Espaço Reservado para Data 6">
            <a:extLst>
              <a:ext uri="{FF2B5EF4-FFF2-40B4-BE49-F238E27FC236}">
                <a16:creationId xmlns:a16="http://schemas.microsoft.com/office/drawing/2014/main" id="{EDCCF175-D327-45C2-AB65-BE5C2C11901B}"/>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1605791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F9A7622-799F-472B-B991-FEEE8FC7D773}"/>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endParaRPr lang="pt-BR" altLang="pt-BR"/>
          </a:p>
        </p:txBody>
      </p:sp>
      <p:sp>
        <p:nvSpPr>
          <p:cNvPr id="26627" name="Rectangle 3">
            <a:extLst>
              <a:ext uri="{FF2B5EF4-FFF2-40B4-BE49-F238E27FC236}">
                <a16:creationId xmlns:a16="http://schemas.microsoft.com/office/drawing/2014/main" id="{589696E4-3CB1-4EAA-BEAB-2EAC8981DE5A}"/>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anose="020B0A04020102020204" pitchFamily="34" charset="0"/>
              </a:defRPr>
            </a:lvl1pPr>
          </a:lstStyle>
          <a:p>
            <a:fld id="{70B5FF33-781C-4CE9-BC2A-587C442B0BF8}" type="slidenum">
              <a:rPr lang="pt-BR" altLang="pt-BR"/>
              <a:pPr/>
              <a:t>‹nº›</a:t>
            </a:fld>
            <a:endParaRPr lang="pt-BR" altLang="pt-BR"/>
          </a:p>
        </p:txBody>
      </p:sp>
      <p:grpSp>
        <p:nvGrpSpPr>
          <p:cNvPr id="26628" name="Group 4">
            <a:extLst>
              <a:ext uri="{FF2B5EF4-FFF2-40B4-BE49-F238E27FC236}">
                <a16:creationId xmlns:a16="http://schemas.microsoft.com/office/drawing/2014/main" id="{869DC6DA-1095-4AFE-AED8-9E6005EB7B2C}"/>
              </a:ext>
            </a:extLst>
          </p:cNvPr>
          <p:cNvGrpSpPr>
            <a:grpSpLocks/>
          </p:cNvGrpSpPr>
          <p:nvPr/>
        </p:nvGrpSpPr>
        <p:grpSpPr bwMode="auto">
          <a:xfrm>
            <a:off x="0" y="0"/>
            <a:ext cx="9144000" cy="546100"/>
            <a:chOff x="0" y="0"/>
            <a:chExt cx="5760" cy="344"/>
          </a:xfrm>
        </p:grpSpPr>
        <p:sp>
          <p:nvSpPr>
            <p:cNvPr id="26629" name="Rectangle 5">
              <a:extLst>
                <a:ext uri="{FF2B5EF4-FFF2-40B4-BE49-F238E27FC236}">
                  <a16:creationId xmlns:a16="http://schemas.microsoft.com/office/drawing/2014/main" id="{5693DC78-AABE-444F-B541-0B2D7AF1A7AC}"/>
                </a:ext>
              </a:extLst>
            </p:cNvPr>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400">
                <a:latin typeface="Times New Roman" panose="02020603050405020304" pitchFamily="18" charset="0"/>
              </a:endParaRPr>
            </a:p>
          </p:txBody>
        </p:sp>
        <p:sp>
          <p:nvSpPr>
            <p:cNvPr id="26630" name="Rectangle 6">
              <a:extLst>
                <a:ext uri="{FF2B5EF4-FFF2-40B4-BE49-F238E27FC236}">
                  <a16:creationId xmlns:a16="http://schemas.microsoft.com/office/drawing/2014/main" id="{2D0861EE-227F-4841-83E6-43494C9282D0}"/>
                </a:ext>
              </a:extLst>
            </p:cNvPr>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6631" name="Rectangle 7">
              <a:extLst>
                <a:ext uri="{FF2B5EF4-FFF2-40B4-BE49-F238E27FC236}">
                  <a16:creationId xmlns:a16="http://schemas.microsoft.com/office/drawing/2014/main" id="{FB553E92-EFD1-4DE5-B119-E5AA9E83387F}"/>
                </a:ext>
              </a:extLst>
            </p:cNvPr>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hlink"/>
                </a:solidFill>
              </a:endParaRPr>
            </a:p>
          </p:txBody>
        </p:sp>
        <p:sp>
          <p:nvSpPr>
            <p:cNvPr id="26632" name="Rectangle 8">
              <a:extLst>
                <a:ext uri="{FF2B5EF4-FFF2-40B4-BE49-F238E27FC236}">
                  <a16:creationId xmlns:a16="http://schemas.microsoft.com/office/drawing/2014/main" id="{8D69C867-98BD-453E-B11F-4C1E30E975E4}"/>
                </a:ext>
              </a:extLst>
            </p:cNvPr>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hlink"/>
                </a:solidFill>
              </a:endParaRPr>
            </a:p>
          </p:txBody>
        </p:sp>
        <p:sp>
          <p:nvSpPr>
            <p:cNvPr id="26633" name="Rectangle 9">
              <a:extLst>
                <a:ext uri="{FF2B5EF4-FFF2-40B4-BE49-F238E27FC236}">
                  <a16:creationId xmlns:a16="http://schemas.microsoft.com/office/drawing/2014/main" id="{0C4541B0-BEC6-42F3-96D8-093BC2908573}"/>
                </a:ext>
              </a:extLst>
            </p:cNvPr>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accent2"/>
                </a:solidFill>
              </a:endParaRPr>
            </a:p>
          </p:txBody>
        </p:sp>
        <p:sp>
          <p:nvSpPr>
            <p:cNvPr id="26634" name="Rectangle 10">
              <a:extLst>
                <a:ext uri="{FF2B5EF4-FFF2-40B4-BE49-F238E27FC236}">
                  <a16:creationId xmlns:a16="http://schemas.microsoft.com/office/drawing/2014/main" id="{DC44D16A-4938-4F56-934B-3EEE52C076DC}"/>
                </a:ext>
              </a:extLst>
            </p:cNvPr>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hlink"/>
                </a:solidFill>
              </a:endParaRPr>
            </a:p>
          </p:txBody>
        </p:sp>
        <p:sp>
          <p:nvSpPr>
            <p:cNvPr id="26635" name="Rectangle 11">
              <a:extLst>
                <a:ext uri="{FF2B5EF4-FFF2-40B4-BE49-F238E27FC236}">
                  <a16:creationId xmlns:a16="http://schemas.microsoft.com/office/drawing/2014/main" id="{6500329D-BD9F-424E-B1EF-0ACAF626C4D4}"/>
                </a:ext>
              </a:extLst>
            </p:cNvPr>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6636" name="Rectangle 12">
              <a:extLst>
                <a:ext uri="{FF2B5EF4-FFF2-40B4-BE49-F238E27FC236}">
                  <a16:creationId xmlns:a16="http://schemas.microsoft.com/office/drawing/2014/main" id="{345B4098-59A3-44B7-A4FA-F8270F5E8E4D}"/>
                </a:ext>
              </a:extLst>
            </p:cNvPr>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accent2"/>
                </a:solidFill>
              </a:endParaRPr>
            </a:p>
          </p:txBody>
        </p:sp>
        <p:sp>
          <p:nvSpPr>
            <p:cNvPr id="26637" name="Rectangle 13">
              <a:extLst>
                <a:ext uri="{FF2B5EF4-FFF2-40B4-BE49-F238E27FC236}">
                  <a16:creationId xmlns:a16="http://schemas.microsoft.com/office/drawing/2014/main" id="{638EAA5A-2E0A-46FF-85FC-49AD025C1ACD}"/>
                </a:ext>
              </a:extLst>
            </p:cNvPr>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accent2"/>
                </a:solidFill>
              </a:endParaRPr>
            </a:p>
          </p:txBody>
        </p:sp>
      </p:grpSp>
      <p:sp>
        <p:nvSpPr>
          <p:cNvPr id="26638" name="Rectangle 14">
            <a:extLst>
              <a:ext uri="{FF2B5EF4-FFF2-40B4-BE49-F238E27FC236}">
                <a16:creationId xmlns:a16="http://schemas.microsoft.com/office/drawing/2014/main" id="{B56638C4-372E-4AE0-A3F6-C3A6184DB85A}"/>
              </a:ext>
            </a:extLst>
          </p:cNvPr>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26639" name="Rectangle 15">
            <a:extLst>
              <a:ext uri="{FF2B5EF4-FFF2-40B4-BE49-F238E27FC236}">
                <a16:creationId xmlns:a16="http://schemas.microsoft.com/office/drawing/2014/main" id="{7CF8A8D3-EB7F-47E4-A153-A5AD1410E970}"/>
              </a:ext>
            </a:extLst>
          </p:cNvPr>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26640" name="Rectangle 16">
            <a:extLst>
              <a:ext uri="{FF2B5EF4-FFF2-40B4-BE49-F238E27FC236}">
                <a16:creationId xmlns:a16="http://schemas.microsoft.com/office/drawing/2014/main" id="{5E9753EA-94AA-45F4-92F8-E7E57960A65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pt-BR" altLang="pt-B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panose="020B0604020202020204" pitchFamily="34" charset="0"/>
        </a:defRPr>
      </a:lvl2pPr>
      <a:lvl3pPr algn="l" rtl="0" fontAlgn="base">
        <a:spcBef>
          <a:spcPct val="0"/>
        </a:spcBef>
        <a:spcAft>
          <a:spcPct val="0"/>
        </a:spcAft>
        <a:defRPr sz="4400">
          <a:solidFill>
            <a:schemeClr val="tx1"/>
          </a:solidFill>
          <a:latin typeface="Arial" panose="020B0604020202020204" pitchFamily="34" charset="0"/>
        </a:defRPr>
      </a:lvl3pPr>
      <a:lvl4pPr algn="l" rtl="0" fontAlgn="base">
        <a:spcBef>
          <a:spcPct val="0"/>
        </a:spcBef>
        <a:spcAft>
          <a:spcPct val="0"/>
        </a:spcAft>
        <a:defRPr sz="4400">
          <a:solidFill>
            <a:schemeClr val="tx1"/>
          </a:solidFill>
          <a:latin typeface="Arial" panose="020B0604020202020204" pitchFamily="34" charset="0"/>
        </a:defRPr>
      </a:lvl4pPr>
      <a:lvl5pPr algn="l" rtl="0" fontAlgn="base">
        <a:spcBef>
          <a:spcPct val="0"/>
        </a:spcBef>
        <a:spcAft>
          <a:spcPct val="0"/>
        </a:spcAft>
        <a:defRPr sz="4400">
          <a:solidFill>
            <a:schemeClr val="tx1"/>
          </a:solidFill>
          <a:latin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rtl="0" fontAlgn="base">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2674C7A-BCA1-4556-B8CC-DC3525624E89}"/>
              </a:ext>
            </a:extLst>
          </p:cNvPr>
          <p:cNvSpPr>
            <a:spLocks noGrp="1" noChangeArrowheads="1"/>
          </p:cNvSpPr>
          <p:nvPr>
            <p:ph type="ctrTitle"/>
          </p:nvPr>
        </p:nvSpPr>
        <p:spPr>
          <a:xfrm>
            <a:off x="-36513" y="4410075"/>
            <a:ext cx="9144001" cy="2332038"/>
          </a:xfrm>
        </p:spPr>
        <p:txBody>
          <a:bodyPr/>
          <a:lstStyle/>
          <a:p>
            <a:pPr algn="ctr"/>
            <a:r>
              <a:rPr lang="pt-BR" altLang="pt-BR" b="1">
                <a:solidFill>
                  <a:schemeClr val="tx1"/>
                </a:solidFill>
                <a:effectLst>
                  <a:outerShdw blurRad="38100" dist="38100" dir="2700000" algn="tl">
                    <a:srgbClr val="C0C0C0"/>
                  </a:outerShdw>
                </a:effectLst>
                <a:latin typeface="Copperplate Gothic Bold" panose="020E0705020206020404" pitchFamily="34" charset="0"/>
              </a:rPr>
              <a:t>16. PREPARANDO PARA AS CALAMIDADES DOS ÚLTIMOS DIAS</a:t>
            </a:r>
          </a:p>
        </p:txBody>
      </p:sp>
      <p:sp>
        <p:nvSpPr>
          <p:cNvPr id="2052" name="Text Box 4">
            <a:extLst>
              <a:ext uri="{FF2B5EF4-FFF2-40B4-BE49-F238E27FC236}">
                <a16:creationId xmlns:a16="http://schemas.microsoft.com/office/drawing/2014/main" id="{BB9712E5-A8C9-4ABC-A702-CD48A2721F3C}"/>
              </a:ext>
            </a:extLst>
          </p:cNvPr>
          <p:cNvSpPr txBox="1">
            <a:spLocks noChangeArrowheads="1"/>
          </p:cNvSpPr>
          <p:nvPr/>
        </p:nvSpPr>
        <p:spPr bwMode="auto">
          <a:xfrm>
            <a:off x="3348038" y="404813"/>
            <a:ext cx="53276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altLang="pt-BR" sz="4000" b="1">
                <a:effectLst>
                  <a:outerShdw blurRad="38100" dist="38100" dir="2700000" algn="tl">
                    <a:srgbClr val="C0C0C0"/>
                  </a:outerShdw>
                </a:effectLst>
                <a:latin typeface="Forte" panose="03060902040502070203" pitchFamily="66" charset="0"/>
              </a:rPr>
              <a:t>Ministério do Amor</a:t>
            </a:r>
          </a:p>
        </p:txBody>
      </p:sp>
      <p:pic>
        <p:nvPicPr>
          <p:cNvPr id="2054" name="Picture 6" descr="mf">
            <a:extLst>
              <a:ext uri="{FF2B5EF4-FFF2-40B4-BE49-F238E27FC236}">
                <a16:creationId xmlns:a16="http://schemas.microsoft.com/office/drawing/2014/main" id="{E93BDDE5-C414-49BF-88E5-8F19F8E33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9200" y="2133600"/>
            <a:ext cx="2233613" cy="1676400"/>
          </a:xfrm>
          <a:prstGeom prst="rect">
            <a:avLst/>
          </a:prstGeom>
          <a:noFill/>
          <a:extLst>
            <a:ext uri="{909E8E84-426E-40DD-AFC4-6F175D3DCCD1}">
              <a14:hiddenFill xmlns:a14="http://schemas.microsoft.com/office/drawing/2010/main">
                <a:solidFill>
                  <a:srgbClr val="FFFFFF"/>
                </a:solidFill>
              </a14:hiddenFill>
            </a:ext>
          </a:extLst>
        </p:spPr>
      </p:pic>
      <p:sp>
        <p:nvSpPr>
          <p:cNvPr id="2055" name="Text Box 7">
            <a:extLst>
              <a:ext uri="{FF2B5EF4-FFF2-40B4-BE49-F238E27FC236}">
                <a16:creationId xmlns:a16="http://schemas.microsoft.com/office/drawing/2014/main" id="{A610072F-5319-4D03-8DEF-E7ED49B62172}"/>
              </a:ext>
            </a:extLst>
          </p:cNvPr>
          <p:cNvSpPr txBox="1">
            <a:spLocks noChangeArrowheads="1"/>
          </p:cNvSpPr>
          <p:nvPr/>
        </p:nvSpPr>
        <p:spPr bwMode="auto">
          <a:xfrm>
            <a:off x="0" y="1747838"/>
            <a:ext cx="1698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pt-BR" altLang="pt-BR" sz="1200" b="1">
                <a:solidFill>
                  <a:srgbClr val="FFFFFF"/>
                </a:solidFill>
              </a:rPr>
              <a:t>Ellen G White</a:t>
            </a:r>
          </a:p>
          <a:p>
            <a:pPr algn="ctr"/>
            <a:r>
              <a:rPr lang="pt-BR" altLang="pt-BR" sz="1200" b="1">
                <a:solidFill>
                  <a:srgbClr val="FFFFFF"/>
                </a:solidFill>
              </a:rPr>
              <a:t>Pr. Marcelo Carvalho</a:t>
            </a:r>
            <a:endParaRPr lang="pt-BR" altLang="pt-B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D4E2AB08-E8E6-4AA1-BF7C-EDA0F6EA8032}"/>
              </a:ext>
            </a:extLst>
          </p:cNvPr>
          <p:cNvSpPr>
            <a:spLocks noGrp="1"/>
          </p:cNvSpPr>
          <p:nvPr>
            <p:ph type="sldNum" sz="quarter" idx="11"/>
          </p:nvPr>
        </p:nvSpPr>
        <p:spPr/>
        <p:txBody>
          <a:bodyPr/>
          <a:lstStyle/>
          <a:p>
            <a:fld id="{258A0212-3A81-42CE-9D34-34E1F0316C4E}" type="slidenum">
              <a:rPr lang="pt-BR" altLang="pt-BR"/>
              <a:pPr/>
              <a:t>10</a:t>
            </a:fld>
            <a:endParaRPr lang="pt-BR" altLang="pt-BR"/>
          </a:p>
        </p:txBody>
      </p:sp>
      <p:sp>
        <p:nvSpPr>
          <p:cNvPr id="12290" name="Rectangle 2">
            <a:extLst>
              <a:ext uri="{FF2B5EF4-FFF2-40B4-BE49-F238E27FC236}">
                <a16:creationId xmlns:a16="http://schemas.microsoft.com/office/drawing/2014/main" id="{D79828EA-B676-4278-B4BD-EE134DA38593}"/>
              </a:ext>
            </a:extLst>
          </p:cNvPr>
          <p:cNvSpPr>
            <a:spLocks noGrp="1" noChangeArrowheads="1"/>
          </p:cNvSpPr>
          <p:nvPr>
            <p:ph type="body" idx="1"/>
          </p:nvPr>
        </p:nvSpPr>
        <p:spPr>
          <a:xfrm>
            <a:off x="250825" y="838200"/>
            <a:ext cx="8229600" cy="5759450"/>
          </a:xfrm>
        </p:spPr>
        <p:txBody>
          <a:bodyPr/>
          <a:lstStyle/>
          <a:p>
            <a:pPr algn="ctr">
              <a:buFont typeface="Wingdings" panose="05000000000000000000" pitchFamily="2" charset="2"/>
              <a:buNone/>
            </a:pPr>
            <a:r>
              <a:rPr lang="pt-BR" altLang="pt-BR" sz="5400" b="1">
                <a:effectLst>
                  <a:outerShdw blurRad="38100" dist="38100" dir="2700000" algn="tl">
                    <a:srgbClr val="C0C0C0"/>
                  </a:outerShdw>
                </a:effectLst>
                <a:latin typeface="Bookman Old Style" panose="02050604050505020204" pitchFamily="18" charset="0"/>
              </a:rPr>
              <a:t>3. Que explicação você encontra para as calamidades provocadas pelo descontrolado movimento da natureza? (133:2)</a:t>
            </a:r>
          </a:p>
        </p:txBody>
      </p:sp>
      <p:pic>
        <p:nvPicPr>
          <p:cNvPr id="12291" name="Picture 3" descr="mf">
            <a:extLst>
              <a:ext uri="{FF2B5EF4-FFF2-40B4-BE49-F238E27FC236}">
                <a16:creationId xmlns:a16="http://schemas.microsoft.com/office/drawing/2014/main" id="{F72741CD-EA8C-4895-9239-C8C3640A5E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115888"/>
            <a:ext cx="1152525" cy="8651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30AB8DBA-6347-4532-8789-7CECEAB28AB6}"/>
              </a:ext>
            </a:extLst>
          </p:cNvPr>
          <p:cNvSpPr>
            <a:spLocks noGrp="1"/>
          </p:cNvSpPr>
          <p:nvPr>
            <p:ph type="sldNum" sz="quarter" idx="11"/>
          </p:nvPr>
        </p:nvSpPr>
        <p:spPr/>
        <p:txBody>
          <a:bodyPr/>
          <a:lstStyle/>
          <a:p>
            <a:fld id="{95457FA9-B343-4380-A697-61CBD5B5949B}" type="slidenum">
              <a:rPr lang="pt-BR" altLang="pt-BR"/>
              <a:pPr/>
              <a:t>11</a:t>
            </a:fld>
            <a:endParaRPr lang="pt-BR" altLang="pt-BR"/>
          </a:p>
        </p:txBody>
      </p:sp>
      <p:sp>
        <p:nvSpPr>
          <p:cNvPr id="31746" name="Rectangle 2">
            <a:extLst>
              <a:ext uri="{FF2B5EF4-FFF2-40B4-BE49-F238E27FC236}">
                <a16:creationId xmlns:a16="http://schemas.microsoft.com/office/drawing/2014/main" id="{F33C8D2D-648D-404B-B81C-13F30C4A4514}"/>
              </a:ext>
            </a:extLst>
          </p:cNvPr>
          <p:cNvSpPr>
            <a:spLocks noGrp="1" noChangeArrowheads="1"/>
          </p:cNvSpPr>
          <p:nvPr>
            <p:ph type="body" idx="1"/>
          </p:nvPr>
        </p:nvSpPr>
        <p:spPr>
          <a:xfrm>
            <a:off x="0" y="0"/>
            <a:ext cx="9144000" cy="6858000"/>
          </a:xfrm>
        </p:spPr>
        <p:txBody>
          <a:bodyPr/>
          <a:lstStyle/>
          <a:p>
            <a:r>
              <a:rPr lang="pt-BR" altLang="pt-BR" sz="4000" b="1">
                <a:effectLst>
                  <a:outerShdw blurRad="38100" dist="38100" dir="2700000" algn="tl">
                    <a:srgbClr val="C0C0C0"/>
                  </a:outerShdw>
                </a:effectLst>
              </a:rPr>
              <a:t>Aparentemente essas calamidades são caprichosos desencadeamentos de forças da natureza, desorganizadas e desgovernadas, inteiramente fora do controle do homem; mas em todas elas pode ler-se o propósito de Deus. Elas estão entre os instrumentos pelos quais Ele busca despertar a homens e mulheres para que sintam o perigo.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399C7977-7A27-484E-92F1-D3A8DE418F9E}"/>
              </a:ext>
            </a:extLst>
          </p:cNvPr>
          <p:cNvSpPr>
            <a:spLocks noGrp="1"/>
          </p:cNvSpPr>
          <p:nvPr>
            <p:ph type="sldNum" sz="quarter" idx="11"/>
          </p:nvPr>
        </p:nvSpPr>
        <p:spPr/>
        <p:txBody>
          <a:bodyPr/>
          <a:lstStyle/>
          <a:p>
            <a:fld id="{665CAFD4-D74B-479D-AF68-2A3E947FD143}" type="slidenum">
              <a:rPr lang="pt-BR" altLang="pt-BR"/>
              <a:pPr/>
              <a:t>12</a:t>
            </a:fld>
            <a:endParaRPr lang="pt-BR" altLang="pt-BR"/>
          </a:p>
        </p:txBody>
      </p:sp>
      <p:sp>
        <p:nvSpPr>
          <p:cNvPr id="14338" name="Rectangle 2">
            <a:extLst>
              <a:ext uri="{FF2B5EF4-FFF2-40B4-BE49-F238E27FC236}">
                <a16:creationId xmlns:a16="http://schemas.microsoft.com/office/drawing/2014/main" id="{6603D61A-99E7-4EB3-B2DC-2AB0FEAF989D}"/>
              </a:ext>
            </a:extLst>
          </p:cNvPr>
          <p:cNvSpPr>
            <a:spLocks noGrp="1" noChangeArrowheads="1"/>
          </p:cNvSpPr>
          <p:nvPr>
            <p:ph type="body" idx="1"/>
          </p:nvPr>
        </p:nvSpPr>
        <p:spPr>
          <a:xfrm>
            <a:off x="179388" y="692150"/>
            <a:ext cx="8748712" cy="5832475"/>
          </a:xfrm>
        </p:spPr>
        <p:txBody>
          <a:bodyPr/>
          <a:lstStyle/>
          <a:p>
            <a:pPr algn="ctr">
              <a:buFont typeface="Wingdings" panose="05000000000000000000" pitchFamily="2" charset="2"/>
              <a:buNone/>
            </a:pPr>
            <a:r>
              <a:rPr lang="pt-BR" altLang="pt-BR" sz="5400" b="1">
                <a:effectLst>
                  <a:outerShdw blurRad="38100" dist="38100" dir="2700000" algn="tl">
                    <a:srgbClr val="C0C0C0"/>
                  </a:outerShdw>
                </a:effectLst>
                <a:latin typeface="Bookman Old Style" panose="02050604050505020204" pitchFamily="18" charset="0"/>
              </a:rPr>
              <a:t>4. Por que              Ellen White diz que "nem uma milésima parte do trabalho" está sendo feito? A igreja não está trabalhando? (134:1 e 2)</a:t>
            </a:r>
          </a:p>
        </p:txBody>
      </p:sp>
      <p:pic>
        <p:nvPicPr>
          <p:cNvPr id="14339" name="Picture 3" descr="mf">
            <a:extLst>
              <a:ext uri="{FF2B5EF4-FFF2-40B4-BE49-F238E27FC236}">
                <a16:creationId xmlns:a16="http://schemas.microsoft.com/office/drawing/2014/main" id="{3FCA1BAB-C127-461E-8A60-19D4682DE5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115888"/>
            <a:ext cx="1152525" cy="8651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9A8829BE-8917-4E9C-B292-BA65FDC4CC1E}"/>
              </a:ext>
            </a:extLst>
          </p:cNvPr>
          <p:cNvSpPr>
            <a:spLocks noGrp="1"/>
          </p:cNvSpPr>
          <p:nvPr>
            <p:ph type="sldNum" sz="quarter" idx="11"/>
          </p:nvPr>
        </p:nvSpPr>
        <p:spPr/>
        <p:txBody>
          <a:bodyPr/>
          <a:lstStyle/>
          <a:p>
            <a:fld id="{D820EB19-4B8D-4294-99BA-E801C001B362}" type="slidenum">
              <a:rPr lang="pt-BR" altLang="pt-BR"/>
              <a:pPr/>
              <a:t>13</a:t>
            </a:fld>
            <a:endParaRPr lang="pt-BR" altLang="pt-BR"/>
          </a:p>
        </p:txBody>
      </p:sp>
      <p:sp>
        <p:nvSpPr>
          <p:cNvPr id="32770" name="Rectangle 2">
            <a:extLst>
              <a:ext uri="{FF2B5EF4-FFF2-40B4-BE49-F238E27FC236}">
                <a16:creationId xmlns:a16="http://schemas.microsoft.com/office/drawing/2014/main" id="{093AF5F3-70E2-44FB-8A2F-76A59C06D5F0}"/>
              </a:ext>
            </a:extLst>
          </p:cNvPr>
          <p:cNvSpPr>
            <a:spLocks noGrp="1" noChangeArrowheads="1"/>
          </p:cNvSpPr>
          <p:nvPr>
            <p:ph type="body" idx="1"/>
          </p:nvPr>
        </p:nvSpPr>
        <p:spPr>
          <a:xfrm>
            <a:off x="250825" y="765175"/>
            <a:ext cx="8686800" cy="5400675"/>
          </a:xfrm>
        </p:spPr>
        <p:txBody>
          <a:bodyPr/>
          <a:lstStyle/>
          <a:p>
            <a:r>
              <a:rPr lang="pt-BR" altLang="pt-BR" sz="4800" b="1">
                <a:effectLst>
                  <a:outerShdw blurRad="38100" dist="38100" dir="2700000" algn="tl">
                    <a:srgbClr val="C0C0C0"/>
                  </a:outerShdw>
                </a:effectLst>
              </a:rPr>
              <a:t>Atualmente nem uma milésima parte do trabalho a ser feito nas cidades o está sendo, e isso seria feito se homens e mulheres cumprissem o seu inteiro dever.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9F10E557-9727-4A20-818B-6E39C08E0287}"/>
              </a:ext>
            </a:extLst>
          </p:cNvPr>
          <p:cNvSpPr>
            <a:spLocks noGrp="1"/>
          </p:cNvSpPr>
          <p:nvPr>
            <p:ph type="sldNum" sz="quarter" idx="11"/>
          </p:nvPr>
        </p:nvSpPr>
        <p:spPr/>
        <p:txBody>
          <a:bodyPr/>
          <a:lstStyle/>
          <a:p>
            <a:fld id="{14B9D667-F743-4E7F-9054-359034227D6E}" type="slidenum">
              <a:rPr lang="pt-BR" altLang="pt-BR"/>
              <a:pPr/>
              <a:t>14</a:t>
            </a:fld>
            <a:endParaRPr lang="pt-BR" altLang="pt-BR"/>
          </a:p>
        </p:txBody>
      </p:sp>
      <p:sp>
        <p:nvSpPr>
          <p:cNvPr id="43010" name="Rectangle 2">
            <a:extLst>
              <a:ext uri="{FF2B5EF4-FFF2-40B4-BE49-F238E27FC236}">
                <a16:creationId xmlns:a16="http://schemas.microsoft.com/office/drawing/2014/main" id="{5783B97F-0E8D-481A-B00D-6EF21600F03A}"/>
              </a:ext>
            </a:extLst>
          </p:cNvPr>
          <p:cNvSpPr>
            <a:spLocks noGrp="1" noChangeArrowheads="1"/>
          </p:cNvSpPr>
          <p:nvPr>
            <p:ph type="body" idx="1"/>
          </p:nvPr>
        </p:nvSpPr>
        <p:spPr>
          <a:xfrm>
            <a:off x="179388" y="763588"/>
            <a:ext cx="8686800" cy="5113337"/>
          </a:xfrm>
        </p:spPr>
        <p:txBody>
          <a:bodyPr/>
          <a:lstStyle/>
          <a:p>
            <a:r>
              <a:rPr lang="pt-BR" altLang="pt-BR" sz="5400" b="1">
                <a:effectLst>
                  <a:outerShdw blurRad="38100" dist="38100" dir="2700000" algn="tl">
                    <a:srgbClr val="C0C0C0"/>
                  </a:outerShdw>
                </a:effectLst>
              </a:rPr>
              <a:t>Oh! quem dera tivesse o povo de Deus o senso da iminente destruição de milhares de cidades, agora quase entregues à idolatria!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CC525740-D971-446B-9D91-65FD225EDEE8}"/>
              </a:ext>
            </a:extLst>
          </p:cNvPr>
          <p:cNvSpPr>
            <a:spLocks noGrp="1"/>
          </p:cNvSpPr>
          <p:nvPr>
            <p:ph type="sldNum" sz="quarter" idx="11"/>
          </p:nvPr>
        </p:nvSpPr>
        <p:spPr/>
        <p:txBody>
          <a:bodyPr/>
          <a:lstStyle/>
          <a:p>
            <a:fld id="{849DA43E-EF21-48D3-B446-04D330D2D6B2}" type="slidenum">
              <a:rPr lang="pt-BR" altLang="pt-BR"/>
              <a:pPr/>
              <a:t>15</a:t>
            </a:fld>
            <a:endParaRPr lang="pt-BR" altLang="pt-BR"/>
          </a:p>
        </p:txBody>
      </p:sp>
      <p:sp>
        <p:nvSpPr>
          <p:cNvPr id="16386" name="Rectangle 2">
            <a:extLst>
              <a:ext uri="{FF2B5EF4-FFF2-40B4-BE49-F238E27FC236}">
                <a16:creationId xmlns:a16="http://schemas.microsoft.com/office/drawing/2014/main" id="{343CF3CE-5DB0-4BAE-92AE-9766F9B12692}"/>
              </a:ext>
            </a:extLst>
          </p:cNvPr>
          <p:cNvSpPr>
            <a:spLocks noGrp="1" noChangeArrowheads="1"/>
          </p:cNvSpPr>
          <p:nvPr>
            <p:ph type="body" idx="1"/>
          </p:nvPr>
        </p:nvSpPr>
        <p:spPr>
          <a:xfrm>
            <a:off x="107950" y="836613"/>
            <a:ext cx="8362950" cy="5832475"/>
          </a:xfrm>
        </p:spPr>
        <p:txBody>
          <a:bodyPr/>
          <a:lstStyle/>
          <a:p>
            <a:pPr algn="ctr">
              <a:buFont typeface="Wingdings" panose="05000000000000000000" pitchFamily="2" charset="2"/>
              <a:buNone/>
            </a:pPr>
            <a:r>
              <a:rPr lang="pt-BR" altLang="pt-BR" sz="5400" b="1">
                <a:effectLst>
                  <a:outerShdw blurRad="38100" dist="38100" dir="2700000" algn="tl">
                    <a:srgbClr val="C0C0C0"/>
                  </a:outerShdw>
                </a:effectLst>
                <a:latin typeface="Bookman Old Style" panose="02050604050505020204" pitchFamily="18" charset="0"/>
              </a:rPr>
              <a:t>5. Que frentes de trabalho a igreja poderia criar ou fortalecer para dinamizar a pregação do evangelho? (135:1-3)</a:t>
            </a:r>
          </a:p>
        </p:txBody>
      </p:sp>
      <p:pic>
        <p:nvPicPr>
          <p:cNvPr id="16387" name="Picture 3" descr="mf">
            <a:extLst>
              <a:ext uri="{FF2B5EF4-FFF2-40B4-BE49-F238E27FC236}">
                <a16:creationId xmlns:a16="http://schemas.microsoft.com/office/drawing/2014/main" id="{384600E4-E9F5-4C8A-8A54-3DC08A3E41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115888"/>
            <a:ext cx="1152525" cy="8651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848073DB-69CA-4B63-BF3F-7B19B68E5DCF}"/>
              </a:ext>
            </a:extLst>
          </p:cNvPr>
          <p:cNvSpPr>
            <a:spLocks noGrp="1"/>
          </p:cNvSpPr>
          <p:nvPr>
            <p:ph type="sldNum" sz="quarter" idx="11"/>
          </p:nvPr>
        </p:nvSpPr>
        <p:spPr/>
        <p:txBody>
          <a:bodyPr/>
          <a:lstStyle/>
          <a:p>
            <a:fld id="{6E10B7A1-143E-4DB6-A49A-E0487E8155F5}" type="slidenum">
              <a:rPr lang="pt-BR" altLang="pt-BR"/>
              <a:pPr/>
              <a:t>16</a:t>
            </a:fld>
            <a:endParaRPr lang="pt-BR" altLang="pt-BR"/>
          </a:p>
        </p:txBody>
      </p:sp>
      <p:sp>
        <p:nvSpPr>
          <p:cNvPr id="33794" name="Rectangle 2">
            <a:extLst>
              <a:ext uri="{FF2B5EF4-FFF2-40B4-BE49-F238E27FC236}">
                <a16:creationId xmlns:a16="http://schemas.microsoft.com/office/drawing/2014/main" id="{492807DE-BBDC-44A0-A1AA-A7B89812F7E4}"/>
              </a:ext>
            </a:extLst>
          </p:cNvPr>
          <p:cNvSpPr>
            <a:spLocks noGrp="1" noChangeArrowheads="1"/>
          </p:cNvSpPr>
          <p:nvPr>
            <p:ph type="body" idx="1"/>
          </p:nvPr>
        </p:nvSpPr>
        <p:spPr>
          <a:xfrm>
            <a:off x="206375" y="476250"/>
            <a:ext cx="8686800" cy="6092825"/>
          </a:xfrm>
        </p:spPr>
        <p:txBody>
          <a:bodyPr/>
          <a:lstStyle/>
          <a:p>
            <a:r>
              <a:rPr lang="pt-BR" altLang="pt-BR" sz="4000" b="1">
                <a:effectLst>
                  <a:outerShdw blurRad="38100" dist="38100" dir="2700000" algn="tl">
                    <a:srgbClr val="C0C0C0"/>
                  </a:outerShdw>
                </a:effectLst>
              </a:rPr>
              <a:t>Ao subverter a agressão religiosa as liberdades de nossa nação, os que ficarem ao lado da liberdade de consciência serão postos numa posição desfavorável. No seu próprio interesse devem eles, enquanto têm oportunidade, tornar-se entendidos sobre enfermidades, suas causas, prevenção e cura.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10D5F806-F2E5-4C5B-A0A3-0B2CE9D662B6}"/>
              </a:ext>
            </a:extLst>
          </p:cNvPr>
          <p:cNvSpPr>
            <a:spLocks noGrp="1"/>
          </p:cNvSpPr>
          <p:nvPr>
            <p:ph type="sldNum" sz="quarter" idx="11"/>
          </p:nvPr>
        </p:nvSpPr>
        <p:spPr/>
        <p:txBody>
          <a:bodyPr/>
          <a:lstStyle/>
          <a:p>
            <a:fld id="{9B03C6B9-322F-4B4C-AD56-A5FC5F1EFC81}" type="slidenum">
              <a:rPr lang="pt-BR" altLang="pt-BR"/>
              <a:pPr/>
              <a:t>17</a:t>
            </a:fld>
            <a:endParaRPr lang="pt-BR" altLang="pt-BR"/>
          </a:p>
        </p:txBody>
      </p:sp>
      <p:sp>
        <p:nvSpPr>
          <p:cNvPr id="41986" name="Rectangle 2">
            <a:extLst>
              <a:ext uri="{FF2B5EF4-FFF2-40B4-BE49-F238E27FC236}">
                <a16:creationId xmlns:a16="http://schemas.microsoft.com/office/drawing/2014/main" id="{2168AAB2-5BDE-40A6-B8CF-8176A169F516}"/>
              </a:ext>
            </a:extLst>
          </p:cNvPr>
          <p:cNvSpPr>
            <a:spLocks noGrp="1" noChangeArrowheads="1"/>
          </p:cNvSpPr>
          <p:nvPr>
            <p:ph type="body" idx="1"/>
          </p:nvPr>
        </p:nvSpPr>
        <p:spPr>
          <a:xfrm>
            <a:off x="349250" y="620713"/>
            <a:ext cx="8686800" cy="6092825"/>
          </a:xfrm>
        </p:spPr>
        <p:txBody>
          <a:bodyPr/>
          <a:lstStyle/>
          <a:p>
            <a:r>
              <a:rPr lang="pt-BR" altLang="pt-BR" sz="4000" b="1">
                <a:effectLst>
                  <a:outerShdw blurRad="38100" dist="38100" dir="2700000" algn="tl">
                    <a:srgbClr val="C0C0C0"/>
                  </a:outerShdw>
                </a:effectLst>
              </a:rPr>
              <a:t>E os que assim procederem encontrarão um campo de trabalho em qualquer parte. Haverá sofredores, quantidades deles, que necessitarão ajuda, não apenas entre os de nossa própria fé, mas em grande proporção entre os que não conhecem a verdade.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313CDAB0-9D2E-4BFB-8777-EECA55C7D262}"/>
              </a:ext>
            </a:extLst>
          </p:cNvPr>
          <p:cNvSpPr>
            <a:spLocks noGrp="1"/>
          </p:cNvSpPr>
          <p:nvPr>
            <p:ph type="sldNum" sz="quarter" idx="11"/>
          </p:nvPr>
        </p:nvSpPr>
        <p:spPr/>
        <p:txBody>
          <a:bodyPr/>
          <a:lstStyle/>
          <a:p>
            <a:fld id="{543A04AC-EB81-4C9E-999D-12FD4D149ED7}" type="slidenum">
              <a:rPr lang="pt-BR" altLang="pt-BR"/>
              <a:pPr/>
              <a:t>18</a:t>
            </a:fld>
            <a:endParaRPr lang="pt-BR" altLang="pt-BR"/>
          </a:p>
        </p:txBody>
      </p:sp>
      <p:sp>
        <p:nvSpPr>
          <p:cNvPr id="49155" name="Rectangle 3">
            <a:extLst>
              <a:ext uri="{FF2B5EF4-FFF2-40B4-BE49-F238E27FC236}">
                <a16:creationId xmlns:a16="http://schemas.microsoft.com/office/drawing/2014/main" id="{B94920B8-2990-440A-A321-2BC434B41F7A}"/>
              </a:ext>
            </a:extLst>
          </p:cNvPr>
          <p:cNvSpPr>
            <a:spLocks noGrp="1" noChangeArrowheads="1"/>
          </p:cNvSpPr>
          <p:nvPr>
            <p:ph type="body" idx="1"/>
          </p:nvPr>
        </p:nvSpPr>
        <p:spPr>
          <a:xfrm>
            <a:off x="107950" y="476250"/>
            <a:ext cx="8893175" cy="6308725"/>
          </a:xfrm>
        </p:spPr>
        <p:txBody>
          <a:bodyPr/>
          <a:lstStyle/>
          <a:p>
            <a:r>
              <a:rPr lang="pt-BR" altLang="pt-BR" sz="4000" b="1">
                <a:effectLst>
                  <a:outerShdw blurRad="38100" dist="38100" dir="2700000" algn="tl">
                    <a:srgbClr val="C0C0C0"/>
                  </a:outerShdw>
                </a:effectLst>
              </a:rPr>
              <a:t>Pobreza e sofrimento nas famílias virão ao nosso conhecimento, e os aflitos e sofredores terão de ser aliviados. Pouco sabemos do sofrimento humano existente por toda parte ao nosso redor, mas ao termos oportunidade devemos estar prontos para oferecer imediata assistência aos que estão sob dura opressão.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E4F533CE-E9EF-41CB-B1EA-79C0FF67D7A7}"/>
              </a:ext>
            </a:extLst>
          </p:cNvPr>
          <p:cNvSpPr>
            <a:spLocks noGrp="1"/>
          </p:cNvSpPr>
          <p:nvPr>
            <p:ph type="sldNum" sz="quarter" idx="11"/>
          </p:nvPr>
        </p:nvSpPr>
        <p:spPr/>
        <p:txBody>
          <a:bodyPr/>
          <a:lstStyle/>
          <a:p>
            <a:fld id="{1820996F-3ED6-4FB0-9E34-715FB2CE0CA1}" type="slidenum">
              <a:rPr lang="pt-BR" altLang="pt-BR"/>
              <a:pPr/>
              <a:t>19</a:t>
            </a:fld>
            <a:endParaRPr lang="pt-BR" altLang="pt-BR"/>
          </a:p>
        </p:txBody>
      </p:sp>
      <p:sp>
        <p:nvSpPr>
          <p:cNvPr id="18434" name="Rectangle 2">
            <a:extLst>
              <a:ext uri="{FF2B5EF4-FFF2-40B4-BE49-F238E27FC236}">
                <a16:creationId xmlns:a16="http://schemas.microsoft.com/office/drawing/2014/main" id="{43A9F96F-DE97-42C8-8A68-F7F8D92F8953}"/>
              </a:ext>
            </a:extLst>
          </p:cNvPr>
          <p:cNvSpPr>
            <a:spLocks noGrp="1" noChangeArrowheads="1"/>
          </p:cNvSpPr>
          <p:nvPr>
            <p:ph type="body" idx="1"/>
          </p:nvPr>
        </p:nvSpPr>
        <p:spPr>
          <a:xfrm>
            <a:off x="323850" y="1196975"/>
            <a:ext cx="8229600" cy="4968875"/>
          </a:xfrm>
        </p:spPr>
        <p:txBody>
          <a:bodyPr/>
          <a:lstStyle/>
          <a:p>
            <a:pPr algn="ctr">
              <a:buFont typeface="Wingdings" panose="05000000000000000000" pitchFamily="2" charset="2"/>
              <a:buNone/>
            </a:pPr>
            <a:r>
              <a:rPr lang="pt-BR" altLang="pt-BR" sz="6000" b="1">
                <a:effectLst>
                  <a:outerShdw blurRad="38100" dist="38100" dir="2700000" algn="tl">
                    <a:srgbClr val="C0C0C0"/>
                  </a:outerShdw>
                </a:effectLst>
                <a:latin typeface="Bookman Old Style" panose="02050604050505020204" pitchFamily="18" charset="0"/>
              </a:rPr>
              <a:t>6. A obra médico-missionária deve ser uma responsabilidade de quem? (136:1)</a:t>
            </a:r>
          </a:p>
        </p:txBody>
      </p:sp>
      <p:pic>
        <p:nvPicPr>
          <p:cNvPr id="18435" name="Picture 3" descr="mf">
            <a:extLst>
              <a:ext uri="{FF2B5EF4-FFF2-40B4-BE49-F238E27FC236}">
                <a16:creationId xmlns:a16="http://schemas.microsoft.com/office/drawing/2014/main" id="{325E5C90-ED96-4EE8-B2D6-57211F85ED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115888"/>
            <a:ext cx="1152525" cy="8651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a:extLst>
              <a:ext uri="{FF2B5EF4-FFF2-40B4-BE49-F238E27FC236}">
                <a16:creationId xmlns:a16="http://schemas.microsoft.com/office/drawing/2014/main" id="{6D964665-B12B-4B5F-9A87-62E150D1ED9F}"/>
              </a:ext>
            </a:extLst>
          </p:cNvPr>
          <p:cNvSpPr>
            <a:spLocks noGrp="1" noChangeArrowheads="1"/>
          </p:cNvSpPr>
          <p:nvPr>
            <p:ph type="ctrTitle"/>
          </p:nvPr>
        </p:nvSpPr>
        <p:spPr/>
        <p:txBody>
          <a:bodyPr/>
          <a:lstStyle/>
          <a:p>
            <a:pPr algn="ctr"/>
            <a:r>
              <a:rPr lang="pt-BR" altLang="pt-BR" sz="5600" b="1">
                <a:effectLst>
                  <a:outerShdw blurRad="38100" dist="38100" dir="2700000" algn="tl">
                    <a:srgbClr val="C0C0C0"/>
                  </a:outerShdw>
                </a:effectLst>
                <a:latin typeface="Arial Rounded MT Bold" panose="020F0704030504030204" pitchFamily="34" charset="0"/>
              </a:rPr>
              <a:t>Apocalipse 7. 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2DA92D09-C722-4CFB-A473-DDC37ADCE408}"/>
              </a:ext>
            </a:extLst>
          </p:cNvPr>
          <p:cNvSpPr>
            <a:spLocks noGrp="1"/>
          </p:cNvSpPr>
          <p:nvPr>
            <p:ph type="sldNum" sz="quarter" idx="11"/>
          </p:nvPr>
        </p:nvSpPr>
        <p:spPr/>
        <p:txBody>
          <a:bodyPr/>
          <a:lstStyle/>
          <a:p>
            <a:fld id="{951733FD-0ADB-4D94-96F3-EBBB3AAE1D9D}" type="slidenum">
              <a:rPr lang="pt-BR" altLang="pt-BR"/>
              <a:pPr/>
              <a:t>20</a:t>
            </a:fld>
            <a:endParaRPr lang="pt-BR" altLang="pt-BR"/>
          </a:p>
        </p:txBody>
      </p:sp>
      <p:sp>
        <p:nvSpPr>
          <p:cNvPr id="34818" name="Rectangle 2">
            <a:extLst>
              <a:ext uri="{FF2B5EF4-FFF2-40B4-BE49-F238E27FC236}">
                <a16:creationId xmlns:a16="http://schemas.microsoft.com/office/drawing/2014/main" id="{519C1473-F5A2-4421-9754-C18FB9222CEE}"/>
              </a:ext>
            </a:extLst>
          </p:cNvPr>
          <p:cNvSpPr>
            <a:spLocks noGrp="1" noChangeArrowheads="1"/>
          </p:cNvSpPr>
          <p:nvPr>
            <p:ph type="body" idx="1"/>
          </p:nvPr>
        </p:nvSpPr>
        <p:spPr>
          <a:xfrm>
            <a:off x="250825" y="476250"/>
            <a:ext cx="8686800" cy="6092825"/>
          </a:xfrm>
        </p:spPr>
        <p:txBody>
          <a:bodyPr/>
          <a:lstStyle/>
          <a:p>
            <a:r>
              <a:rPr lang="pt-BR" altLang="pt-BR" sz="4000" b="1">
                <a:effectLst>
                  <a:outerShdw blurRad="38100" dist="38100" dir="2700000" algn="tl">
                    <a:srgbClr val="C0C0C0"/>
                  </a:outerShdw>
                </a:effectLst>
              </a:rPr>
              <a:t>Atingimos um tempo em que todo membro da igreja deveria lançar mão da obra médico-missionária. O mundo é um hospital repleto de enfermidades, tanto físicas como espirituais. Por toda parte morrem pessoas à míngua de conhecimentos das verdades que nos foram confiadas.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DEBD71FA-48BF-4238-91D4-01FC333829BD}"/>
              </a:ext>
            </a:extLst>
          </p:cNvPr>
          <p:cNvSpPr>
            <a:spLocks noGrp="1"/>
          </p:cNvSpPr>
          <p:nvPr>
            <p:ph type="sldNum" sz="quarter" idx="11"/>
          </p:nvPr>
        </p:nvSpPr>
        <p:spPr/>
        <p:txBody>
          <a:bodyPr/>
          <a:lstStyle/>
          <a:p>
            <a:fld id="{E43E321D-633E-4774-AEC3-BD25E080914B}" type="slidenum">
              <a:rPr lang="pt-BR" altLang="pt-BR"/>
              <a:pPr/>
              <a:t>21</a:t>
            </a:fld>
            <a:endParaRPr lang="pt-BR" altLang="pt-BR"/>
          </a:p>
        </p:txBody>
      </p:sp>
      <p:sp>
        <p:nvSpPr>
          <p:cNvPr id="40962" name="Rectangle 2">
            <a:extLst>
              <a:ext uri="{FF2B5EF4-FFF2-40B4-BE49-F238E27FC236}">
                <a16:creationId xmlns:a16="http://schemas.microsoft.com/office/drawing/2014/main" id="{7B912044-DE7A-4842-8282-B0727793883A}"/>
              </a:ext>
            </a:extLst>
          </p:cNvPr>
          <p:cNvSpPr>
            <a:spLocks noGrp="1" noChangeArrowheads="1"/>
          </p:cNvSpPr>
          <p:nvPr>
            <p:ph type="body" idx="1"/>
          </p:nvPr>
        </p:nvSpPr>
        <p:spPr>
          <a:xfrm>
            <a:off x="179388" y="620713"/>
            <a:ext cx="8686800" cy="6092825"/>
          </a:xfrm>
        </p:spPr>
        <p:txBody>
          <a:bodyPr/>
          <a:lstStyle/>
          <a:p>
            <a:r>
              <a:rPr lang="pt-BR" altLang="pt-BR" sz="5400" b="1">
                <a:effectLst>
                  <a:outerShdw blurRad="38100" dist="38100" dir="2700000" algn="tl">
                    <a:srgbClr val="C0C0C0"/>
                  </a:outerShdw>
                </a:effectLst>
              </a:rPr>
              <a:t>Os membros da igreja carecem de um despertamento, para que possam reconhecer sua responsabilidade de comunicar a outros estas verdades.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AC5ED0F7-C93D-4ED1-AE9C-F928360744F2}"/>
              </a:ext>
            </a:extLst>
          </p:cNvPr>
          <p:cNvSpPr>
            <a:spLocks noGrp="1"/>
          </p:cNvSpPr>
          <p:nvPr>
            <p:ph type="sldNum" sz="quarter" idx="11"/>
          </p:nvPr>
        </p:nvSpPr>
        <p:spPr/>
        <p:txBody>
          <a:bodyPr/>
          <a:lstStyle/>
          <a:p>
            <a:fld id="{F1AC6C88-DC91-4DEE-AE8D-C5B4A09D63F9}" type="slidenum">
              <a:rPr lang="pt-BR" altLang="pt-BR"/>
              <a:pPr/>
              <a:t>22</a:t>
            </a:fld>
            <a:endParaRPr lang="pt-BR" altLang="pt-BR"/>
          </a:p>
        </p:txBody>
      </p:sp>
      <p:sp>
        <p:nvSpPr>
          <p:cNvPr id="20482" name="Rectangle 2">
            <a:extLst>
              <a:ext uri="{FF2B5EF4-FFF2-40B4-BE49-F238E27FC236}">
                <a16:creationId xmlns:a16="http://schemas.microsoft.com/office/drawing/2014/main" id="{7DC709D1-E102-49EF-AF23-2E69A613BDB5}"/>
              </a:ext>
            </a:extLst>
          </p:cNvPr>
          <p:cNvSpPr>
            <a:spLocks noGrp="1" noChangeArrowheads="1"/>
          </p:cNvSpPr>
          <p:nvPr>
            <p:ph type="body" idx="1"/>
          </p:nvPr>
        </p:nvSpPr>
        <p:spPr>
          <a:xfrm>
            <a:off x="395288" y="1062038"/>
            <a:ext cx="8229600" cy="4959350"/>
          </a:xfrm>
        </p:spPr>
        <p:txBody>
          <a:bodyPr/>
          <a:lstStyle/>
          <a:p>
            <a:pPr algn="ctr">
              <a:buFont typeface="Wingdings" panose="05000000000000000000" pitchFamily="2" charset="2"/>
              <a:buNone/>
            </a:pPr>
            <a:r>
              <a:rPr lang="pt-BR" altLang="pt-BR" sz="5400" b="1">
                <a:effectLst>
                  <a:outerShdw blurRad="38100" dist="38100" dir="2700000" algn="tl">
                    <a:srgbClr val="C0C0C0"/>
                  </a:outerShdw>
                </a:effectLst>
                <a:latin typeface="Bookman Old Style" panose="02050604050505020204" pitchFamily="18" charset="0"/>
              </a:rPr>
              <a:t>7. Por que a obra médico-missionária é a "porta" pela qual o trabalho deve entrar nas grandes cidades? (136:2-4)</a:t>
            </a:r>
          </a:p>
        </p:txBody>
      </p:sp>
      <p:pic>
        <p:nvPicPr>
          <p:cNvPr id="20483" name="Picture 3" descr="mf">
            <a:extLst>
              <a:ext uri="{FF2B5EF4-FFF2-40B4-BE49-F238E27FC236}">
                <a16:creationId xmlns:a16="http://schemas.microsoft.com/office/drawing/2014/main" id="{42160A50-4312-4F99-9718-877EE6D7AB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115888"/>
            <a:ext cx="1152525" cy="8651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3BC187D8-38F1-469F-8751-0F3DCD58F626}"/>
              </a:ext>
            </a:extLst>
          </p:cNvPr>
          <p:cNvSpPr>
            <a:spLocks noGrp="1"/>
          </p:cNvSpPr>
          <p:nvPr>
            <p:ph type="sldNum" sz="quarter" idx="11"/>
          </p:nvPr>
        </p:nvSpPr>
        <p:spPr/>
        <p:txBody>
          <a:bodyPr/>
          <a:lstStyle/>
          <a:p>
            <a:fld id="{5616538B-4C00-4A36-9388-6FB11EB301DE}" type="slidenum">
              <a:rPr lang="pt-BR" altLang="pt-BR"/>
              <a:pPr/>
              <a:t>23</a:t>
            </a:fld>
            <a:endParaRPr lang="pt-BR" altLang="pt-BR"/>
          </a:p>
        </p:txBody>
      </p:sp>
      <p:sp>
        <p:nvSpPr>
          <p:cNvPr id="39938" name="Rectangle 2">
            <a:extLst>
              <a:ext uri="{FF2B5EF4-FFF2-40B4-BE49-F238E27FC236}">
                <a16:creationId xmlns:a16="http://schemas.microsoft.com/office/drawing/2014/main" id="{A01F5029-AA3E-4FBC-A415-823C1620BBBE}"/>
              </a:ext>
            </a:extLst>
          </p:cNvPr>
          <p:cNvSpPr>
            <a:spLocks noGrp="1" noChangeArrowheads="1"/>
          </p:cNvSpPr>
          <p:nvPr>
            <p:ph type="body" idx="1"/>
          </p:nvPr>
        </p:nvSpPr>
        <p:spPr>
          <a:xfrm>
            <a:off x="323850" y="620713"/>
            <a:ext cx="8686800" cy="6092825"/>
          </a:xfrm>
        </p:spPr>
        <p:txBody>
          <a:bodyPr/>
          <a:lstStyle/>
          <a:p>
            <a:r>
              <a:rPr lang="pt-BR" altLang="pt-BR" sz="4800" b="1">
                <a:effectLst>
                  <a:outerShdw blurRad="38100" dist="38100" dir="2700000" algn="tl">
                    <a:srgbClr val="C0C0C0"/>
                  </a:outerShdw>
                </a:effectLst>
              </a:rPr>
              <a:t>Doravante a obra médico-missionária deve ser conduzida com um fervor como jamais o foi. Esta obra é a porta pela qual a verdade deve penetrar nas grandes cidades.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4F3E59A2-638A-4A26-BCF9-62A73FBDFBE8}"/>
              </a:ext>
            </a:extLst>
          </p:cNvPr>
          <p:cNvSpPr>
            <a:spLocks noGrp="1"/>
          </p:cNvSpPr>
          <p:nvPr>
            <p:ph type="sldNum" sz="quarter" idx="11"/>
          </p:nvPr>
        </p:nvSpPr>
        <p:spPr/>
        <p:txBody>
          <a:bodyPr/>
          <a:lstStyle/>
          <a:p>
            <a:fld id="{E9F82BE7-CC5C-4602-B07D-7BA46DD6268D}" type="slidenum">
              <a:rPr lang="pt-BR" altLang="pt-BR"/>
              <a:pPr/>
              <a:t>24</a:t>
            </a:fld>
            <a:endParaRPr lang="pt-BR" altLang="pt-BR"/>
          </a:p>
        </p:txBody>
      </p:sp>
      <p:sp>
        <p:nvSpPr>
          <p:cNvPr id="35842" name="Rectangle 2">
            <a:extLst>
              <a:ext uri="{FF2B5EF4-FFF2-40B4-BE49-F238E27FC236}">
                <a16:creationId xmlns:a16="http://schemas.microsoft.com/office/drawing/2014/main" id="{C6A48529-8A16-4BAF-9618-D3363829BFE6}"/>
              </a:ext>
            </a:extLst>
          </p:cNvPr>
          <p:cNvSpPr>
            <a:spLocks noGrp="1" noChangeArrowheads="1"/>
          </p:cNvSpPr>
          <p:nvPr>
            <p:ph type="body" idx="1"/>
          </p:nvPr>
        </p:nvSpPr>
        <p:spPr>
          <a:xfrm>
            <a:off x="250825" y="620713"/>
            <a:ext cx="8686800" cy="6092825"/>
          </a:xfrm>
        </p:spPr>
        <p:txBody>
          <a:bodyPr/>
          <a:lstStyle/>
          <a:p>
            <a:r>
              <a:rPr lang="pt-BR" altLang="pt-BR" sz="4800" b="1">
                <a:effectLst>
                  <a:outerShdw blurRad="38100" dist="38100" dir="2700000" algn="tl">
                    <a:srgbClr val="C0C0C0"/>
                  </a:outerShdw>
                </a:effectLst>
              </a:rPr>
              <a:t>Em cada grande cidade deve haver corpos de obreiros bem organizados e bem disciplinados; não meramente um ou dois, mas quantidades deles devem ser postas a trabalhar.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1869C693-A8F7-45A1-AD01-B731A1C2970E}"/>
              </a:ext>
            </a:extLst>
          </p:cNvPr>
          <p:cNvSpPr>
            <a:spLocks noGrp="1"/>
          </p:cNvSpPr>
          <p:nvPr>
            <p:ph type="sldNum" sz="quarter" idx="11"/>
          </p:nvPr>
        </p:nvSpPr>
        <p:spPr/>
        <p:txBody>
          <a:bodyPr/>
          <a:lstStyle/>
          <a:p>
            <a:fld id="{BE108450-E100-4AAC-8D35-8739DC06D998}" type="slidenum">
              <a:rPr lang="pt-BR" altLang="pt-BR"/>
              <a:pPr/>
              <a:t>25</a:t>
            </a:fld>
            <a:endParaRPr lang="pt-BR" altLang="pt-BR"/>
          </a:p>
        </p:txBody>
      </p:sp>
      <p:sp>
        <p:nvSpPr>
          <p:cNvPr id="22530" name="Rectangle 2">
            <a:extLst>
              <a:ext uri="{FF2B5EF4-FFF2-40B4-BE49-F238E27FC236}">
                <a16:creationId xmlns:a16="http://schemas.microsoft.com/office/drawing/2014/main" id="{E8C41452-B7B1-447D-8466-235A338774D9}"/>
              </a:ext>
            </a:extLst>
          </p:cNvPr>
          <p:cNvSpPr>
            <a:spLocks noGrp="1" noChangeArrowheads="1"/>
          </p:cNvSpPr>
          <p:nvPr>
            <p:ph type="body" idx="1"/>
          </p:nvPr>
        </p:nvSpPr>
        <p:spPr>
          <a:xfrm>
            <a:off x="395288" y="1052513"/>
            <a:ext cx="8229600" cy="4814887"/>
          </a:xfrm>
        </p:spPr>
        <p:txBody>
          <a:bodyPr/>
          <a:lstStyle/>
          <a:p>
            <a:pPr algn="ctr">
              <a:buFont typeface="Wingdings" panose="05000000000000000000" pitchFamily="2" charset="2"/>
              <a:buNone/>
            </a:pPr>
            <a:r>
              <a:rPr lang="pt-BR" altLang="pt-BR" sz="6000" b="1">
                <a:effectLst>
                  <a:outerShdw blurRad="38100" dist="38100" dir="2700000" algn="tl">
                    <a:srgbClr val="C0C0C0"/>
                  </a:outerShdw>
                </a:effectLst>
                <a:latin typeface="Bookman Old Style" panose="02050604050505020204" pitchFamily="18" charset="0"/>
              </a:rPr>
              <a:t>8. Que obra deve fazer parte do trabalho de cada igreja? Como? (137:1)</a:t>
            </a:r>
          </a:p>
        </p:txBody>
      </p:sp>
      <p:pic>
        <p:nvPicPr>
          <p:cNvPr id="22531" name="Picture 3" descr="mf">
            <a:extLst>
              <a:ext uri="{FF2B5EF4-FFF2-40B4-BE49-F238E27FC236}">
                <a16:creationId xmlns:a16="http://schemas.microsoft.com/office/drawing/2014/main" id="{7C0A0802-B789-4FAE-B468-22278775C5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115888"/>
            <a:ext cx="1152525" cy="8651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8CE2BAF3-A873-40D6-9898-BCFD92ED0B87}"/>
              </a:ext>
            </a:extLst>
          </p:cNvPr>
          <p:cNvSpPr>
            <a:spLocks noGrp="1"/>
          </p:cNvSpPr>
          <p:nvPr>
            <p:ph type="sldNum" sz="quarter" idx="11"/>
          </p:nvPr>
        </p:nvSpPr>
        <p:spPr/>
        <p:txBody>
          <a:bodyPr/>
          <a:lstStyle/>
          <a:p>
            <a:fld id="{CC5F3ACE-0F26-42B4-9798-CD74005FA892}" type="slidenum">
              <a:rPr lang="pt-BR" altLang="pt-BR"/>
              <a:pPr/>
              <a:t>26</a:t>
            </a:fld>
            <a:endParaRPr lang="pt-BR" altLang="pt-BR"/>
          </a:p>
        </p:txBody>
      </p:sp>
      <p:sp>
        <p:nvSpPr>
          <p:cNvPr id="36866" name="Rectangle 2">
            <a:extLst>
              <a:ext uri="{FF2B5EF4-FFF2-40B4-BE49-F238E27FC236}">
                <a16:creationId xmlns:a16="http://schemas.microsoft.com/office/drawing/2014/main" id="{5A7E0D09-37F4-4F7B-9A60-1013DD8CCB9A}"/>
              </a:ext>
            </a:extLst>
          </p:cNvPr>
          <p:cNvSpPr>
            <a:spLocks noGrp="1" noChangeArrowheads="1"/>
          </p:cNvSpPr>
          <p:nvPr>
            <p:ph type="body" idx="1"/>
          </p:nvPr>
        </p:nvSpPr>
        <p:spPr>
          <a:xfrm>
            <a:off x="250825" y="549275"/>
            <a:ext cx="8686800" cy="6092825"/>
          </a:xfrm>
        </p:spPr>
        <p:txBody>
          <a:bodyPr/>
          <a:lstStyle/>
          <a:p>
            <a:r>
              <a:rPr lang="pt-BR" altLang="pt-BR" sz="4400" b="1">
                <a:effectLst>
                  <a:outerShdw blurRad="38100" dist="38100" dir="2700000" algn="tl">
                    <a:srgbClr val="C0C0C0"/>
                  </a:outerShdw>
                </a:effectLst>
              </a:rPr>
              <a:t>A obra médico-missionária deve fazer parte do trabalho de toda igreja em nossa Terra. Desligada da igreja, ela se tornaria em breve uma estranha miscelânea de desorganizados átomos. Consumiria, mas não produziria.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C2B1B8FE-93F7-42F0-B1E4-271DA4BF950B}"/>
              </a:ext>
            </a:extLst>
          </p:cNvPr>
          <p:cNvSpPr>
            <a:spLocks noGrp="1"/>
          </p:cNvSpPr>
          <p:nvPr>
            <p:ph type="sldNum" sz="quarter" idx="11"/>
          </p:nvPr>
        </p:nvSpPr>
        <p:spPr/>
        <p:txBody>
          <a:bodyPr/>
          <a:lstStyle/>
          <a:p>
            <a:fld id="{4ED31BB0-E308-4EC2-BEE8-0CC85CF8B038}" type="slidenum">
              <a:rPr lang="pt-BR" altLang="pt-BR"/>
              <a:pPr/>
              <a:t>27</a:t>
            </a:fld>
            <a:endParaRPr lang="pt-BR" altLang="pt-BR"/>
          </a:p>
        </p:txBody>
      </p:sp>
      <p:sp>
        <p:nvSpPr>
          <p:cNvPr id="37890" name="Rectangle 2">
            <a:extLst>
              <a:ext uri="{FF2B5EF4-FFF2-40B4-BE49-F238E27FC236}">
                <a16:creationId xmlns:a16="http://schemas.microsoft.com/office/drawing/2014/main" id="{EAB4785C-0821-425F-A107-CD778F40D986}"/>
              </a:ext>
            </a:extLst>
          </p:cNvPr>
          <p:cNvSpPr>
            <a:spLocks noGrp="1" noChangeArrowheads="1"/>
          </p:cNvSpPr>
          <p:nvPr>
            <p:ph type="body" idx="1"/>
          </p:nvPr>
        </p:nvSpPr>
        <p:spPr>
          <a:xfrm>
            <a:off x="-36513" y="26988"/>
            <a:ext cx="9144001" cy="6858000"/>
          </a:xfrm>
        </p:spPr>
        <p:txBody>
          <a:bodyPr/>
          <a:lstStyle/>
          <a:p>
            <a:r>
              <a:rPr lang="pt-BR" altLang="pt-BR" sz="3600" b="1">
                <a:effectLst>
                  <a:outerShdw blurRad="38100" dist="38100" dir="2700000" algn="tl">
                    <a:srgbClr val="C0C0C0"/>
                  </a:outerShdw>
                </a:effectLst>
              </a:rPr>
              <a:t>Em vez de servir de mão auxiliadora de Deus para promover-Lhe a verdade, sugaria a vida e a força da igreja, e enfraqueceria a mensagem. Conduzida independentemente, não somente consumiria talento e meios necessários em outros ramos, como no próprio trabalho de ajudar os desamparados independentemente do ministério da Palavra, colocaria os homens em situação de zombarem de uma verdade bíblica.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A1BABACC-5708-42F6-9FC6-391F697BA537}"/>
              </a:ext>
            </a:extLst>
          </p:cNvPr>
          <p:cNvSpPr>
            <a:spLocks noGrp="1"/>
          </p:cNvSpPr>
          <p:nvPr>
            <p:ph type="sldNum" sz="quarter" idx="11"/>
          </p:nvPr>
        </p:nvSpPr>
        <p:spPr/>
        <p:txBody>
          <a:bodyPr/>
          <a:lstStyle/>
          <a:p>
            <a:fld id="{E169339C-D1B1-4DAB-9E34-253873CBF91C}" type="slidenum">
              <a:rPr lang="pt-BR" altLang="pt-BR"/>
              <a:pPr/>
              <a:t>28</a:t>
            </a:fld>
            <a:endParaRPr lang="pt-BR" altLang="pt-BR"/>
          </a:p>
        </p:txBody>
      </p:sp>
      <p:sp>
        <p:nvSpPr>
          <p:cNvPr id="8194" name="Rectangle 2">
            <a:extLst>
              <a:ext uri="{FF2B5EF4-FFF2-40B4-BE49-F238E27FC236}">
                <a16:creationId xmlns:a16="http://schemas.microsoft.com/office/drawing/2014/main" id="{8DD3E14D-5F2E-4081-B3FC-62C8672EB98C}"/>
              </a:ext>
            </a:extLst>
          </p:cNvPr>
          <p:cNvSpPr>
            <a:spLocks noGrp="1" noChangeArrowheads="1"/>
          </p:cNvSpPr>
          <p:nvPr>
            <p:ph type="body" idx="1"/>
          </p:nvPr>
        </p:nvSpPr>
        <p:spPr>
          <a:xfrm>
            <a:off x="107950" y="909638"/>
            <a:ext cx="8820150" cy="5327650"/>
          </a:xfrm>
        </p:spPr>
        <p:txBody>
          <a:bodyPr/>
          <a:lstStyle/>
          <a:p>
            <a:pPr algn="ctr">
              <a:buFont typeface="Wingdings" panose="05000000000000000000" pitchFamily="2" charset="2"/>
              <a:buNone/>
            </a:pPr>
            <a:r>
              <a:rPr lang="pt-BR" altLang="pt-BR" sz="5400" b="1">
                <a:solidFill>
                  <a:schemeClr val="bg1"/>
                </a:solidFill>
                <a:effectLst>
                  <a:outerShdw blurRad="38100" dist="38100" dir="2700000" algn="tl">
                    <a:srgbClr val="000000"/>
                  </a:outerShdw>
                </a:effectLst>
                <a:latin typeface="Georgia" panose="02040502050405020303" pitchFamily="18" charset="0"/>
              </a:rPr>
              <a:t>Deus tem um plano claro na obra de saúde em Sua igreja, não só na construção de hospitais, mas no trabalho pessoal.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85E368BB-6C05-4E19-A0F3-D45DFD746386}"/>
              </a:ext>
            </a:extLst>
          </p:cNvPr>
          <p:cNvSpPr>
            <a:spLocks noGrp="1"/>
          </p:cNvSpPr>
          <p:nvPr>
            <p:ph type="sldNum" sz="quarter" idx="11"/>
          </p:nvPr>
        </p:nvSpPr>
        <p:spPr/>
        <p:txBody>
          <a:bodyPr/>
          <a:lstStyle/>
          <a:p>
            <a:fld id="{DA6DD0CA-C0ED-47A9-8967-153C38E53C8A}" type="slidenum">
              <a:rPr lang="pt-BR" altLang="pt-BR"/>
              <a:pPr/>
              <a:t>29</a:t>
            </a:fld>
            <a:endParaRPr lang="pt-BR" altLang="pt-BR"/>
          </a:p>
        </p:txBody>
      </p:sp>
      <p:sp>
        <p:nvSpPr>
          <p:cNvPr id="28674" name="Rectangle 2">
            <a:extLst>
              <a:ext uri="{FF2B5EF4-FFF2-40B4-BE49-F238E27FC236}">
                <a16:creationId xmlns:a16="http://schemas.microsoft.com/office/drawing/2014/main" id="{3D83A4DE-278E-4895-95CA-DF29F7FEB2B7}"/>
              </a:ext>
            </a:extLst>
          </p:cNvPr>
          <p:cNvSpPr>
            <a:spLocks noGrp="1" noChangeArrowheads="1"/>
          </p:cNvSpPr>
          <p:nvPr>
            <p:ph type="body" idx="1"/>
          </p:nvPr>
        </p:nvSpPr>
        <p:spPr>
          <a:xfrm>
            <a:off x="144463" y="1196975"/>
            <a:ext cx="8820150" cy="4679950"/>
          </a:xfrm>
        </p:spPr>
        <p:txBody>
          <a:bodyPr/>
          <a:lstStyle/>
          <a:p>
            <a:pPr algn="ctr">
              <a:buFont typeface="Wingdings" panose="05000000000000000000" pitchFamily="2" charset="2"/>
              <a:buNone/>
            </a:pPr>
            <a:r>
              <a:rPr lang="pt-BR" altLang="pt-BR" sz="5400" b="1">
                <a:solidFill>
                  <a:schemeClr val="bg1"/>
                </a:solidFill>
                <a:effectLst>
                  <a:outerShdw blurRad="38100" dist="38100" dir="2700000" algn="tl">
                    <a:srgbClr val="000000"/>
                  </a:outerShdw>
                </a:effectLst>
                <a:latin typeface="Georgia" panose="02040502050405020303" pitchFamily="18" charset="0"/>
              </a:rPr>
              <a:t>Preguemos os assuntos relacionados à saúde do povo. É necessário um despertamento para esse mister.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75F130C8-5BD5-4219-90A2-94B2FB3A04FD}"/>
              </a:ext>
            </a:extLst>
          </p:cNvPr>
          <p:cNvSpPr>
            <a:spLocks noGrp="1"/>
          </p:cNvSpPr>
          <p:nvPr>
            <p:ph type="sldNum" sz="quarter" idx="11"/>
          </p:nvPr>
        </p:nvSpPr>
        <p:spPr/>
        <p:txBody>
          <a:bodyPr/>
          <a:lstStyle/>
          <a:p>
            <a:fld id="{A6EE6C20-CE7A-43A1-87C3-6E6AEAC70516}" type="slidenum">
              <a:rPr lang="pt-BR" altLang="pt-BR"/>
              <a:pPr/>
              <a:t>3</a:t>
            </a:fld>
            <a:endParaRPr lang="pt-BR" altLang="pt-BR"/>
          </a:p>
        </p:txBody>
      </p:sp>
      <p:sp>
        <p:nvSpPr>
          <p:cNvPr id="6146" name="Rectangle 2">
            <a:extLst>
              <a:ext uri="{FF2B5EF4-FFF2-40B4-BE49-F238E27FC236}">
                <a16:creationId xmlns:a16="http://schemas.microsoft.com/office/drawing/2014/main" id="{61B2D17F-BA22-4A95-BCA6-A2D7661ACF1E}"/>
              </a:ext>
            </a:extLst>
          </p:cNvPr>
          <p:cNvSpPr>
            <a:spLocks noGrp="1" noChangeArrowheads="1"/>
          </p:cNvSpPr>
          <p:nvPr>
            <p:ph type="body" idx="1"/>
          </p:nvPr>
        </p:nvSpPr>
        <p:spPr>
          <a:xfrm>
            <a:off x="0" y="0"/>
            <a:ext cx="9144000" cy="6884988"/>
          </a:xfrm>
          <a:solidFill>
            <a:schemeClr val="bg2"/>
          </a:solidFill>
        </p:spPr>
        <p:txBody>
          <a:bodyPr/>
          <a:lstStyle/>
          <a:p>
            <a:pPr algn="ctr">
              <a:buFont typeface="Wingdings" panose="05000000000000000000" pitchFamily="2" charset="2"/>
              <a:buNone/>
            </a:pPr>
            <a:r>
              <a:rPr lang="pt-BR" altLang="pt-BR" sz="4800">
                <a:solidFill>
                  <a:schemeClr val="bg1"/>
                </a:solidFill>
                <a:latin typeface="Arial Black" panose="020B0A04020102020204" pitchFamily="34" charset="0"/>
              </a:rPr>
              <a:t>Vivemos num momento solene e de gradual retirada da atuação do Espírito Santo sobre a Terra. Aproveitemos então o tempo e as ocasiões para a pregação a todos os aflitos e perdidos.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CCB98BB4-A018-4885-B678-69886C232AE1}"/>
              </a:ext>
            </a:extLst>
          </p:cNvPr>
          <p:cNvSpPr>
            <a:spLocks noGrp="1"/>
          </p:cNvSpPr>
          <p:nvPr>
            <p:ph type="sldNum" sz="quarter" idx="11"/>
          </p:nvPr>
        </p:nvSpPr>
        <p:spPr/>
        <p:txBody>
          <a:bodyPr/>
          <a:lstStyle/>
          <a:p>
            <a:fld id="{145C9CBE-CD2A-491F-A877-D35D37A43925}" type="slidenum">
              <a:rPr lang="pt-BR" altLang="pt-BR"/>
              <a:pPr/>
              <a:t>30</a:t>
            </a:fld>
            <a:endParaRPr lang="pt-BR" altLang="pt-BR"/>
          </a:p>
        </p:txBody>
      </p:sp>
      <p:sp>
        <p:nvSpPr>
          <p:cNvPr id="51202" name="Rectangle 2">
            <a:extLst>
              <a:ext uri="{FF2B5EF4-FFF2-40B4-BE49-F238E27FC236}">
                <a16:creationId xmlns:a16="http://schemas.microsoft.com/office/drawing/2014/main" id="{02304B72-CEFD-4E76-8D8C-528B44A16396}"/>
              </a:ext>
            </a:extLst>
          </p:cNvPr>
          <p:cNvSpPr>
            <a:spLocks noGrp="1" noChangeArrowheads="1"/>
          </p:cNvSpPr>
          <p:nvPr>
            <p:ph type="body" idx="1"/>
          </p:nvPr>
        </p:nvSpPr>
        <p:spPr>
          <a:xfrm>
            <a:off x="144463" y="4149725"/>
            <a:ext cx="8820150" cy="2592388"/>
          </a:xfrm>
        </p:spPr>
        <p:txBody>
          <a:bodyPr/>
          <a:lstStyle/>
          <a:p>
            <a:pPr algn="ctr">
              <a:buFont typeface="Wingdings" panose="05000000000000000000" pitchFamily="2" charset="2"/>
              <a:buNone/>
            </a:pPr>
            <a:r>
              <a:rPr lang="pt-BR" altLang="pt-BR" sz="5400" b="1">
                <a:solidFill>
                  <a:schemeClr val="bg1"/>
                </a:solidFill>
                <a:effectLst>
                  <a:outerShdw blurRad="38100" dist="38100" dir="2700000" algn="tl">
                    <a:srgbClr val="C0C0C0"/>
                  </a:outerShdw>
                </a:effectLst>
                <a:latin typeface="Georgia" panose="02040502050405020303" pitchFamily="18" charset="0"/>
              </a:rPr>
              <a:t>Usa, Senhor, minha vida como um testemunho vivo!</a:t>
            </a:r>
          </a:p>
        </p:txBody>
      </p:sp>
      <p:sp>
        <p:nvSpPr>
          <p:cNvPr id="51204" name="Text Box 4">
            <a:extLst>
              <a:ext uri="{FF2B5EF4-FFF2-40B4-BE49-F238E27FC236}">
                <a16:creationId xmlns:a16="http://schemas.microsoft.com/office/drawing/2014/main" id="{18C5FB2C-995B-4F93-8BDA-290A0DA88691}"/>
              </a:ext>
            </a:extLst>
          </p:cNvPr>
          <p:cNvSpPr txBox="1">
            <a:spLocks noChangeArrowheads="1"/>
          </p:cNvSpPr>
          <p:nvPr/>
        </p:nvSpPr>
        <p:spPr bwMode="auto">
          <a:xfrm>
            <a:off x="7740650" y="115888"/>
            <a:ext cx="1403350" cy="320675"/>
          </a:xfrm>
          <a:prstGeom prst="rect">
            <a:avLst/>
          </a:prstGeom>
          <a:gradFill rotWithShape="1">
            <a:gsLst>
              <a:gs pos="0">
                <a:schemeClr val="accent1">
                  <a:alpha val="9000"/>
                </a:schemeClr>
              </a:gs>
              <a:gs pos="100000">
                <a:schemeClr val="accent1">
                  <a:gamma/>
                  <a:shade val="46275"/>
                  <a:invGamma/>
                  <a:alpha val="11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1500" b="1">
                <a:effectLst>
                  <a:outerShdw blurRad="38100" dist="38100" dir="2700000" algn="tl">
                    <a:srgbClr val="FFFFFF"/>
                  </a:outerShdw>
                </a:effectLst>
                <a:latin typeface="Georgia" panose="02040502050405020303" pitchFamily="18" charset="0"/>
              </a:rPr>
              <a:t>FADMinas</a:t>
            </a:r>
            <a:endParaRPr lang="pt-BR" altLang="pt-B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61FDC787-A7AE-4B24-9560-5D505CDC2608}"/>
              </a:ext>
            </a:extLst>
          </p:cNvPr>
          <p:cNvSpPr>
            <a:spLocks noGrp="1"/>
          </p:cNvSpPr>
          <p:nvPr>
            <p:ph type="sldNum" sz="quarter" idx="11"/>
          </p:nvPr>
        </p:nvSpPr>
        <p:spPr/>
        <p:txBody>
          <a:bodyPr/>
          <a:lstStyle/>
          <a:p>
            <a:fld id="{243A50AD-37A7-4E52-9C36-792E4F4E25C5}" type="slidenum">
              <a:rPr lang="pt-BR" altLang="pt-BR"/>
              <a:pPr/>
              <a:t>4</a:t>
            </a:fld>
            <a:endParaRPr lang="pt-BR" altLang="pt-BR"/>
          </a:p>
        </p:txBody>
      </p:sp>
      <p:sp>
        <p:nvSpPr>
          <p:cNvPr id="7170" name="Rectangle 2">
            <a:extLst>
              <a:ext uri="{FF2B5EF4-FFF2-40B4-BE49-F238E27FC236}">
                <a16:creationId xmlns:a16="http://schemas.microsoft.com/office/drawing/2014/main" id="{1F51410A-52A3-434A-8C42-C18DA13F3C0E}"/>
              </a:ext>
            </a:extLst>
          </p:cNvPr>
          <p:cNvSpPr>
            <a:spLocks noGrp="1" noChangeArrowheads="1"/>
          </p:cNvSpPr>
          <p:nvPr>
            <p:ph type="body" idx="1"/>
          </p:nvPr>
        </p:nvSpPr>
        <p:spPr>
          <a:xfrm>
            <a:off x="395288" y="836613"/>
            <a:ext cx="8229600" cy="5545137"/>
          </a:xfrm>
        </p:spPr>
        <p:txBody>
          <a:bodyPr/>
          <a:lstStyle/>
          <a:p>
            <a:pPr algn="ctr">
              <a:buFont typeface="Wingdings" panose="05000000000000000000" pitchFamily="2" charset="2"/>
              <a:buNone/>
            </a:pPr>
            <a:r>
              <a:rPr lang="pt-BR" altLang="pt-BR" sz="6000" b="1">
                <a:effectLst>
                  <a:outerShdw blurRad="38100" dist="38100" dir="2700000" algn="tl">
                    <a:srgbClr val="C0C0C0"/>
                  </a:outerShdw>
                </a:effectLst>
                <a:latin typeface="Bookman Old Style" panose="02050604050505020204" pitchFamily="18" charset="0"/>
              </a:rPr>
              <a:t>1. Por que Deus ordenou a Seus anjos que refreassem os ventos da contenda? (133:1)</a:t>
            </a:r>
          </a:p>
        </p:txBody>
      </p:sp>
      <p:pic>
        <p:nvPicPr>
          <p:cNvPr id="7172" name="Picture 4" descr="mf">
            <a:extLst>
              <a:ext uri="{FF2B5EF4-FFF2-40B4-BE49-F238E27FC236}">
                <a16:creationId xmlns:a16="http://schemas.microsoft.com/office/drawing/2014/main" id="{00168B67-8B6F-4AAE-9282-9501B24EA9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115888"/>
            <a:ext cx="1152525" cy="8651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34474B0D-9EEA-4C6A-A8D3-A224A8E160E9}"/>
              </a:ext>
            </a:extLst>
          </p:cNvPr>
          <p:cNvSpPr>
            <a:spLocks noGrp="1"/>
          </p:cNvSpPr>
          <p:nvPr>
            <p:ph type="sldNum" sz="quarter" idx="11"/>
          </p:nvPr>
        </p:nvSpPr>
        <p:spPr/>
        <p:txBody>
          <a:bodyPr/>
          <a:lstStyle/>
          <a:p>
            <a:fld id="{F31723DC-495B-47A4-B5FC-BF3BC7B4399A}" type="slidenum">
              <a:rPr lang="pt-BR" altLang="pt-BR"/>
              <a:pPr/>
              <a:t>5</a:t>
            </a:fld>
            <a:endParaRPr lang="pt-BR" altLang="pt-BR"/>
          </a:p>
        </p:txBody>
      </p:sp>
      <p:sp>
        <p:nvSpPr>
          <p:cNvPr id="30723" name="Rectangle 3">
            <a:extLst>
              <a:ext uri="{FF2B5EF4-FFF2-40B4-BE49-F238E27FC236}">
                <a16:creationId xmlns:a16="http://schemas.microsoft.com/office/drawing/2014/main" id="{12E50002-9B02-44C1-8939-0BB2880E0085}"/>
              </a:ext>
            </a:extLst>
          </p:cNvPr>
          <p:cNvSpPr>
            <a:spLocks noGrp="1" noChangeArrowheads="1"/>
          </p:cNvSpPr>
          <p:nvPr>
            <p:ph type="body" idx="1"/>
          </p:nvPr>
        </p:nvSpPr>
        <p:spPr>
          <a:xfrm>
            <a:off x="-107950" y="44450"/>
            <a:ext cx="9144000" cy="6813550"/>
          </a:xfrm>
        </p:spPr>
        <p:txBody>
          <a:bodyPr/>
          <a:lstStyle/>
          <a:p>
            <a:r>
              <a:rPr lang="pt-BR" altLang="pt-BR" sz="4000" b="1">
                <a:effectLst>
                  <a:outerShdw blurRad="38100" dist="38100" dir="2700000" algn="tl">
                    <a:srgbClr val="C0C0C0"/>
                  </a:outerShdw>
                </a:effectLst>
              </a:rPr>
              <a:t>Anjos acham-se hoje a refrear os ventos das contendas, para que não soprem antes que o mundo haja sido avisado de sua condenação vindoura; mas está-se formando uma tempestade, prestes a irromper sobre a Terra; e, quando Deus ordenar a Seus anjos que soltem os ventos, haverá uma cena de lutas que nenhuma pena poderá descrever.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C3608A13-AFC9-4FEB-80A7-6FCEAD24F326}"/>
              </a:ext>
            </a:extLst>
          </p:cNvPr>
          <p:cNvSpPr>
            <a:spLocks noGrp="1"/>
          </p:cNvSpPr>
          <p:nvPr>
            <p:ph type="sldNum" sz="quarter" idx="11"/>
          </p:nvPr>
        </p:nvSpPr>
        <p:spPr/>
        <p:txBody>
          <a:bodyPr/>
          <a:lstStyle/>
          <a:p>
            <a:fld id="{CE07F454-23AB-47C2-9428-E988D1FB684C}" type="slidenum">
              <a:rPr lang="pt-BR" altLang="pt-BR"/>
              <a:pPr/>
              <a:t>6</a:t>
            </a:fld>
            <a:endParaRPr lang="pt-BR" altLang="pt-BR"/>
          </a:p>
        </p:txBody>
      </p:sp>
      <p:sp>
        <p:nvSpPr>
          <p:cNvPr id="10242" name="Rectangle 2">
            <a:extLst>
              <a:ext uri="{FF2B5EF4-FFF2-40B4-BE49-F238E27FC236}">
                <a16:creationId xmlns:a16="http://schemas.microsoft.com/office/drawing/2014/main" id="{41E9068F-1A27-4EDE-B3CF-A229B8CE3600}"/>
              </a:ext>
            </a:extLst>
          </p:cNvPr>
          <p:cNvSpPr>
            <a:spLocks noGrp="1" noChangeArrowheads="1"/>
          </p:cNvSpPr>
          <p:nvPr>
            <p:ph type="body" idx="1"/>
          </p:nvPr>
        </p:nvSpPr>
        <p:spPr>
          <a:xfrm>
            <a:off x="0" y="692150"/>
            <a:ext cx="8893175" cy="5905500"/>
          </a:xfrm>
        </p:spPr>
        <p:txBody>
          <a:bodyPr/>
          <a:lstStyle/>
          <a:p>
            <a:pPr algn="ctr">
              <a:buFont typeface="Wingdings" panose="05000000000000000000" pitchFamily="2" charset="2"/>
              <a:buNone/>
            </a:pPr>
            <a:r>
              <a:rPr lang="pt-BR" altLang="pt-BR" sz="4000" b="1">
                <a:effectLst>
                  <a:outerShdw blurRad="38100" dist="38100" dir="2700000" algn="tl">
                    <a:srgbClr val="C0C0C0"/>
                  </a:outerShdw>
                </a:effectLst>
                <a:latin typeface="Bookman Old Style" panose="02050604050505020204" pitchFamily="18" charset="0"/>
              </a:rPr>
              <a:t>2. "É chegado o                  tempo em que haverá no mundo tristeza que nenhum bálsamo humano pode curar" (133:2). Discuta com o grupo essa afirmação,no sentido das oportunidades que temos para o trabalho missionário com as pessoas hoje.</a:t>
            </a:r>
          </a:p>
        </p:txBody>
      </p:sp>
      <p:pic>
        <p:nvPicPr>
          <p:cNvPr id="10243" name="Picture 3" descr="mf">
            <a:extLst>
              <a:ext uri="{FF2B5EF4-FFF2-40B4-BE49-F238E27FC236}">
                <a16:creationId xmlns:a16="http://schemas.microsoft.com/office/drawing/2014/main" id="{5F333BF9-A21F-4F91-BB56-BF9EC2274C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115888"/>
            <a:ext cx="1152525" cy="8651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7CF9170B-4DBA-480A-99E8-DF0F936372FA}"/>
              </a:ext>
            </a:extLst>
          </p:cNvPr>
          <p:cNvSpPr>
            <a:spLocks noGrp="1"/>
          </p:cNvSpPr>
          <p:nvPr>
            <p:ph type="sldNum" sz="quarter" idx="11"/>
          </p:nvPr>
        </p:nvSpPr>
        <p:spPr/>
        <p:txBody>
          <a:bodyPr/>
          <a:lstStyle/>
          <a:p>
            <a:fld id="{8FFAE97D-F11B-45B5-B680-A49AF75A719F}" type="slidenum">
              <a:rPr lang="pt-BR" altLang="pt-BR"/>
              <a:pPr/>
              <a:t>7</a:t>
            </a:fld>
            <a:endParaRPr lang="pt-BR" altLang="pt-BR"/>
          </a:p>
        </p:txBody>
      </p:sp>
      <p:sp>
        <p:nvSpPr>
          <p:cNvPr id="45058" name="Rectangle 2">
            <a:extLst>
              <a:ext uri="{FF2B5EF4-FFF2-40B4-BE49-F238E27FC236}">
                <a16:creationId xmlns:a16="http://schemas.microsoft.com/office/drawing/2014/main" id="{0EF5142D-9FD1-495F-BA9D-5839FE351223}"/>
              </a:ext>
            </a:extLst>
          </p:cNvPr>
          <p:cNvSpPr>
            <a:spLocks noGrp="1" noChangeArrowheads="1"/>
          </p:cNvSpPr>
          <p:nvPr>
            <p:ph type="body" idx="1"/>
          </p:nvPr>
        </p:nvSpPr>
        <p:spPr>
          <a:xfrm>
            <a:off x="250825" y="692150"/>
            <a:ext cx="8686800" cy="5545138"/>
          </a:xfrm>
        </p:spPr>
        <p:txBody>
          <a:bodyPr/>
          <a:lstStyle/>
          <a:p>
            <a:r>
              <a:rPr lang="pt-BR" altLang="pt-BR" sz="4400" b="1">
                <a:effectLst>
                  <a:outerShdw blurRad="38100" dist="38100" dir="2700000" algn="tl">
                    <a:srgbClr val="C0C0C0"/>
                  </a:outerShdw>
                </a:effectLst>
              </a:rPr>
              <a:t>É chegado o tempo em que haverá no mundo tristeza que nenhum bálsamo humano pode curar. O Espírito de Deus está sendo retirado. Catástrofes por mar e por terra seguem-se umas às outras em rápida sucessão.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37C6EDDE-F2D7-4345-B6CF-656866E0D261}"/>
              </a:ext>
            </a:extLst>
          </p:cNvPr>
          <p:cNvSpPr>
            <a:spLocks noGrp="1"/>
          </p:cNvSpPr>
          <p:nvPr>
            <p:ph type="sldNum" sz="quarter" idx="11"/>
          </p:nvPr>
        </p:nvSpPr>
        <p:spPr/>
        <p:txBody>
          <a:bodyPr/>
          <a:lstStyle/>
          <a:p>
            <a:fld id="{99AAE9D1-7CDF-4D0D-B52D-0B2E79162459}" type="slidenum">
              <a:rPr lang="pt-BR" altLang="pt-BR"/>
              <a:pPr/>
              <a:t>8</a:t>
            </a:fld>
            <a:endParaRPr lang="pt-BR" altLang="pt-BR"/>
          </a:p>
        </p:txBody>
      </p:sp>
      <p:sp>
        <p:nvSpPr>
          <p:cNvPr id="46082" name="Rectangle 2">
            <a:extLst>
              <a:ext uri="{FF2B5EF4-FFF2-40B4-BE49-F238E27FC236}">
                <a16:creationId xmlns:a16="http://schemas.microsoft.com/office/drawing/2014/main" id="{11ADCC80-0725-444C-A98E-6EE794785D87}"/>
              </a:ext>
            </a:extLst>
          </p:cNvPr>
          <p:cNvSpPr>
            <a:spLocks noGrp="1" noChangeArrowheads="1"/>
          </p:cNvSpPr>
          <p:nvPr>
            <p:ph type="body" idx="1"/>
          </p:nvPr>
        </p:nvSpPr>
        <p:spPr>
          <a:xfrm>
            <a:off x="-71438" y="260350"/>
            <a:ext cx="9180513" cy="6524625"/>
          </a:xfrm>
        </p:spPr>
        <p:txBody>
          <a:bodyPr/>
          <a:lstStyle/>
          <a:p>
            <a:r>
              <a:rPr lang="pt-BR" altLang="pt-BR" sz="3800" b="1">
                <a:effectLst>
                  <a:outerShdw blurRad="38100" dist="38100" dir="2700000" algn="tl">
                    <a:srgbClr val="C0C0C0"/>
                  </a:outerShdw>
                </a:effectLst>
              </a:rPr>
              <a:t>Quão freqüentemente ouvimos de terremotos e furacões, de destruição pelo fogo e inundações, com grandes perdas de vidas e propriedades! Aparentemente essas calamidades são caprichosos desencadeamentos de forças da natureza, desorganizadas e desgovernadas, inteiramente fora do controle do homem; mas em todas elas pode ler-se o propósito de Deus.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7CA81DC1-4159-4B42-9D88-CB7FA8DAC35F}"/>
              </a:ext>
            </a:extLst>
          </p:cNvPr>
          <p:cNvSpPr>
            <a:spLocks noGrp="1"/>
          </p:cNvSpPr>
          <p:nvPr>
            <p:ph type="sldNum" sz="quarter" idx="11"/>
          </p:nvPr>
        </p:nvSpPr>
        <p:spPr/>
        <p:txBody>
          <a:bodyPr/>
          <a:lstStyle/>
          <a:p>
            <a:fld id="{034D1414-DE8F-43E4-ADFF-8826D34DD093}" type="slidenum">
              <a:rPr lang="pt-BR" altLang="pt-BR"/>
              <a:pPr/>
              <a:t>9</a:t>
            </a:fld>
            <a:endParaRPr lang="pt-BR" altLang="pt-BR"/>
          </a:p>
        </p:txBody>
      </p:sp>
      <p:sp>
        <p:nvSpPr>
          <p:cNvPr id="48130" name="Rectangle 2">
            <a:extLst>
              <a:ext uri="{FF2B5EF4-FFF2-40B4-BE49-F238E27FC236}">
                <a16:creationId xmlns:a16="http://schemas.microsoft.com/office/drawing/2014/main" id="{0AE73C8D-27F1-4A98-8CF5-60ED568AB243}"/>
              </a:ext>
            </a:extLst>
          </p:cNvPr>
          <p:cNvSpPr>
            <a:spLocks noGrp="1" noChangeArrowheads="1"/>
          </p:cNvSpPr>
          <p:nvPr>
            <p:ph type="body" idx="1"/>
          </p:nvPr>
        </p:nvSpPr>
        <p:spPr>
          <a:xfrm>
            <a:off x="34925" y="765175"/>
            <a:ext cx="8929688" cy="5661025"/>
          </a:xfrm>
        </p:spPr>
        <p:txBody>
          <a:bodyPr/>
          <a:lstStyle/>
          <a:p>
            <a:r>
              <a:rPr lang="pt-BR" altLang="pt-BR" sz="6000" b="1">
                <a:effectLst>
                  <a:outerShdw blurRad="38100" dist="38100" dir="2700000" algn="tl">
                    <a:srgbClr val="C0C0C0"/>
                  </a:outerShdw>
                </a:effectLst>
              </a:rPr>
              <a:t>Elas estão entre os instrumentos pelos quais Ele busca despertar a homens e mulheres para que sintam o perigo </a:t>
            </a:r>
          </a:p>
        </p:txBody>
      </p:sp>
    </p:spTree>
  </p:cSld>
  <p:clrMapOvr>
    <a:masterClrMapping/>
  </p:clrMapOvr>
</p:sld>
</file>

<file path=ppt/theme/theme1.xml><?xml version="1.0" encoding="utf-8"?>
<a:theme xmlns:a="http://schemas.openxmlformats.org/drawingml/2006/main" name="Pixel">
  <a:themeElements>
    <a:clrScheme name="Pixel 13">
      <a:dk1>
        <a:srgbClr val="000000"/>
      </a:dk1>
      <a:lt1>
        <a:srgbClr val="FFFFFF"/>
      </a:lt1>
      <a:dk2>
        <a:srgbClr val="000000"/>
      </a:dk2>
      <a:lt2>
        <a:srgbClr val="800000"/>
      </a:lt2>
      <a:accent1>
        <a:srgbClr val="CC0000"/>
      </a:accent1>
      <a:accent2>
        <a:srgbClr val="CC0066"/>
      </a:accent2>
      <a:accent3>
        <a:srgbClr val="FFFFFF"/>
      </a:accent3>
      <a:accent4>
        <a:srgbClr val="000000"/>
      </a:accent4>
      <a:accent5>
        <a:srgbClr val="E2AAAA"/>
      </a:accent5>
      <a:accent6>
        <a:srgbClr val="B9005C"/>
      </a:accent6>
      <a:hlink>
        <a:srgbClr val="D60093"/>
      </a:hlink>
      <a:folHlink>
        <a:srgbClr val="CC3399"/>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000000"/>
        </a:dk2>
        <a:lt2>
          <a:srgbClr val="800000"/>
        </a:lt2>
        <a:accent1>
          <a:srgbClr val="CC0000"/>
        </a:accent1>
        <a:accent2>
          <a:srgbClr val="CC0066"/>
        </a:accent2>
        <a:accent3>
          <a:srgbClr val="FFFFFF"/>
        </a:accent3>
        <a:accent4>
          <a:srgbClr val="000000"/>
        </a:accent4>
        <a:accent5>
          <a:srgbClr val="E2AAAA"/>
        </a:accent5>
        <a:accent6>
          <a:srgbClr val="B9005C"/>
        </a:accent6>
        <a:hlink>
          <a:srgbClr val="D60093"/>
        </a:hlink>
        <a:folHlink>
          <a:srgbClr val="CC33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Pixel</Template>
  <TotalTime>56</TotalTime>
  <Words>996</Words>
  <Application>Microsoft Office PowerPoint</Application>
  <PresentationFormat>Apresentação na tela (4:3)</PresentationFormat>
  <Paragraphs>62</Paragraphs>
  <Slides>30</Slides>
  <Notes>0</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30</vt:i4>
      </vt:variant>
    </vt:vector>
  </HeadingPairs>
  <TitlesOfParts>
    <vt:vector size="40" baseType="lpstr">
      <vt:lpstr>Arial</vt:lpstr>
      <vt:lpstr>Times New Roman</vt:lpstr>
      <vt:lpstr>Wingdings</vt:lpstr>
      <vt:lpstr>Arial Black</vt:lpstr>
      <vt:lpstr>Copperplate Gothic Bold</vt:lpstr>
      <vt:lpstr>Forte</vt:lpstr>
      <vt:lpstr>Arial Rounded MT Bold</vt:lpstr>
      <vt:lpstr>Bookman Old Style</vt:lpstr>
      <vt:lpstr>Georgia</vt:lpstr>
      <vt:lpstr>Pixel</vt:lpstr>
      <vt:lpstr>16. PREPARANDO PARA AS CALAMIDADES DOS ÚLTIMOS DIAS</vt:lpstr>
      <vt:lpstr>Apocalipse 7. 1</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 PREPARANDO PARA AS CALAMIDADES DOS ÚLTIMOS DIAS</dc:title>
  <dc:creator>MARCELO AUGUSTO DE CARVALHO</dc:creator>
  <cp:lastModifiedBy>Pr. Marcelo Carvalho</cp:lastModifiedBy>
  <cp:revision>30</cp:revision>
  <dcterms:created xsi:type="dcterms:W3CDTF">2004-11-16T12:11:10Z</dcterms:created>
  <dcterms:modified xsi:type="dcterms:W3CDTF">2019-11-21T12:12:57Z</dcterms:modified>
</cp:coreProperties>
</file>