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24"/>
  </p:notesMasterIdLst>
  <p:sldIdLst>
    <p:sldId id="256" r:id="rId2"/>
    <p:sldId id="278" r:id="rId3"/>
    <p:sldId id="258" r:id="rId4"/>
    <p:sldId id="259" r:id="rId5"/>
    <p:sldId id="279" r:id="rId6"/>
    <p:sldId id="287" r:id="rId7"/>
    <p:sldId id="280" r:id="rId8"/>
    <p:sldId id="263" r:id="rId9"/>
    <p:sldId id="281" r:id="rId10"/>
    <p:sldId id="265" r:id="rId11"/>
    <p:sldId id="283" r:id="rId12"/>
    <p:sldId id="291" r:id="rId13"/>
    <p:sldId id="290" r:id="rId14"/>
    <p:sldId id="285" r:id="rId15"/>
    <p:sldId id="267" r:id="rId16"/>
    <p:sldId id="286" r:id="rId17"/>
    <p:sldId id="292" r:id="rId18"/>
    <p:sldId id="293" r:id="rId19"/>
    <p:sldId id="269" r:id="rId20"/>
    <p:sldId id="260" r:id="rId21"/>
    <p:sldId id="261" r:id="rId22"/>
    <p:sldId id="294" r:id="rId23"/>
  </p:sldIdLst>
  <p:sldSz cx="9144000" cy="6858000" type="screen4x3"/>
  <p:notesSz cx="6858000" cy="9144000"/>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A368AE43-D8F1-4A70-87A2-B7874AF83BA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pt-BR" altLang="pt-BR"/>
          </a:p>
        </p:txBody>
      </p:sp>
      <p:sp>
        <p:nvSpPr>
          <p:cNvPr id="45059" name="Rectangle 3">
            <a:extLst>
              <a:ext uri="{FF2B5EF4-FFF2-40B4-BE49-F238E27FC236}">
                <a16:creationId xmlns:a16="http://schemas.microsoft.com/office/drawing/2014/main" id="{ABB62A75-FBA1-4DA9-A8B9-3A2EE099876F}"/>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pt-BR" altLang="pt-BR"/>
          </a:p>
        </p:txBody>
      </p:sp>
      <p:sp>
        <p:nvSpPr>
          <p:cNvPr id="45060" name="Rectangle 4">
            <a:extLst>
              <a:ext uri="{FF2B5EF4-FFF2-40B4-BE49-F238E27FC236}">
                <a16:creationId xmlns:a16="http://schemas.microsoft.com/office/drawing/2014/main" id="{CBA6668F-92D9-4315-86D3-A64615538E66}"/>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a:extLst>
              <a:ext uri="{FF2B5EF4-FFF2-40B4-BE49-F238E27FC236}">
                <a16:creationId xmlns:a16="http://schemas.microsoft.com/office/drawing/2014/main" id="{1A8D41F6-3EAD-4836-B237-4AAD11FE6EC1}"/>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45062" name="Rectangle 6">
            <a:extLst>
              <a:ext uri="{FF2B5EF4-FFF2-40B4-BE49-F238E27FC236}">
                <a16:creationId xmlns:a16="http://schemas.microsoft.com/office/drawing/2014/main" id="{3A61E193-2F54-4F22-BDFF-10EDD0179E65}"/>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pt-BR" altLang="pt-BR"/>
          </a:p>
        </p:txBody>
      </p:sp>
      <p:sp>
        <p:nvSpPr>
          <p:cNvPr id="45063" name="Rectangle 7">
            <a:extLst>
              <a:ext uri="{FF2B5EF4-FFF2-40B4-BE49-F238E27FC236}">
                <a16:creationId xmlns:a16="http://schemas.microsoft.com/office/drawing/2014/main" id="{43122976-C339-47F3-99D9-9F2AC5286CE4}"/>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E09C021-DBA5-474F-82F2-1631BAA2C677}"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26626" name="Group 2">
            <a:extLst>
              <a:ext uri="{FF2B5EF4-FFF2-40B4-BE49-F238E27FC236}">
                <a16:creationId xmlns:a16="http://schemas.microsoft.com/office/drawing/2014/main" id="{22BD075A-BE41-4060-9C30-DDAAD267EFB3}"/>
              </a:ext>
            </a:extLst>
          </p:cNvPr>
          <p:cNvGrpSpPr>
            <a:grpSpLocks/>
          </p:cNvGrpSpPr>
          <p:nvPr/>
        </p:nvGrpSpPr>
        <p:grpSpPr bwMode="auto">
          <a:xfrm>
            <a:off x="0" y="0"/>
            <a:ext cx="9144000" cy="6858000"/>
            <a:chOff x="0" y="0"/>
            <a:chExt cx="5760" cy="4320"/>
          </a:xfrm>
        </p:grpSpPr>
        <p:sp>
          <p:nvSpPr>
            <p:cNvPr id="26627" name="Rectangle 3">
              <a:extLst>
                <a:ext uri="{FF2B5EF4-FFF2-40B4-BE49-F238E27FC236}">
                  <a16:creationId xmlns:a16="http://schemas.microsoft.com/office/drawing/2014/main" id="{E0381B33-062B-4330-829D-787BCAD2380E}"/>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400">
                <a:latin typeface="Times New Roman" panose="02020603050405020304" pitchFamily="18" charset="0"/>
              </a:endParaRPr>
            </a:p>
          </p:txBody>
        </p:sp>
        <p:sp>
          <p:nvSpPr>
            <p:cNvPr id="26628" name="Rectangle 4">
              <a:extLst>
                <a:ext uri="{FF2B5EF4-FFF2-40B4-BE49-F238E27FC236}">
                  <a16:creationId xmlns:a16="http://schemas.microsoft.com/office/drawing/2014/main" id="{36669BE9-C076-45D5-8018-B24A0025D2E7}"/>
                </a:ext>
              </a:extLst>
            </p:cNvPr>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grpSp>
          <p:nvGrpSpPr>
            <p:cNvPr id="26629" name="Group 5">
              <a:extLst>
                <a:ext uri="{FF2B5EF4-FFF2-40B4-BE49-F238E27FC236}">
                  <a16:creationId xmlns:a16="http://schemas.microsoft.com/office/drawing/2014/main" id="{1FB880EC-7FA8-4FF6-8C42-1775D51A49CF}"/>
                </a:ext>
              </a:extLst>
            </p:cNvPr>
            <p:cNvGrpSpPr>
              <a:grpSpLocks/>
            </p:cNvGrpSpPr>
            <p:nvPr/>
          </p:nvGrpSpPr>
          <p:grpSpPr bwMode="auto">
            <a:xfrm>
              <a:off x="0" y="672"/>
              <a:ext cx="1806" cy="1989"/>
              <a:chOff x="0" y="672"/>
              <a:chExt cx="1806" cy="1989"/>
            </a:xfrm>
          </p:grpSpPr>
          <p:sp>
            <p:nvSpPr>
              <p:cNvPr id="26630" name="Rectangle 6">
                <a:extLst>
                  <a:ext uri="{FF2B5EF4-FFF2-40B4-BE49-F238E27FC236}">
                    <a16:creationId xmlns:a16="http://schemas.microsoft.com/office/drawing/2014/main" id="{CB5E1E18-49FB-4007-904F-01F6D9FD805E}"/>
                  </a:ext>
                </a:extLst>
              </p:cNvPr>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6631" name="Rectangle 7">
                <a:extLst>
                  <a:ext uri="{FF2B5EF4-FFF2-40B4-BE49-F238E27FC236}">
                    <a16:creationId xmlns:a16="http://schemas.microsoft.com/office/drawing/2014/main" id="{793964D3-042B-4194-B271-B11B38E927AC}"/>
                  </a:ext>
                </a:extLst>
              </p:cNvPr>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6632" name="Rectangle 8">
                <a:extLst>
                  <a:ext uri="{FF2B5EF4-FFF2-40B4-BE49-F238E27FC236}">
                    <a16:creationId xmlns:a16="http://schemas.microsoft.com/office/drawing/2014/main" id="{A92FC8D6-112F-4E18-9454-4DF581006F7F}"/>
                  </a:ext>
                </a:extLst>
              </p:cNvPr>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6633" name="Rectangle 9">
                <a:extLst>
                  <a:ext uri="{FF2B5EF4-FFF2-40B4-BE49-F238E27FC236}">
                    <a16:creationId xmlns:a16="http://schemas.microsoft.com/office/drawing/2014/main" id="{D7A73A69-2432-41B3-B22E-B4D7163F086B}"/>
                  </a:ext>
                </a:extLst>
              </p:cNvPr>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6634" name="Rectangle 10">
                <a:extLst>
                  <a:ext uri="{FF2B5EF4-FFF2-40B4-BE49-F238E27FC236}">
                    <a16:creationId xmlns:a16="http://schemas.microsoft.com/office/drawing/2014/main" id="{6C7891AD-71EF-4C85-AA9B-EC7B344A1CF9}"/>
                  </a:ext>
                </a:extLst>
              </p:cNvPr>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6635" name="Rectangle 11">
                <a:extLst>
                  <a:ext uri="{FF2B5EF4-FFF2-40B4-BE49-F238E27FC236}">
                    <a16:creationId xmlns:a16="http://schemas.microsoft.com/office/drawing/2014/main" id="{850EB1FB-F39D-4F4D-A79C-B6C20F8463E7}"/>
                  </a:ext>
                </a:extLst>
              </p:cNvPr>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6636" name="Rectangle 12">
                <a:extLst>
                  <a:ext uri="{FF2B5EF4-FFF2-40B4-BE49-F238E27FC236}">
                    <a16:creationId xmlns:a16="http://schemas.microsoft.com/office/drawing/2014/main" id="{F0E1CADE-1E0F-4C3B-9747-5485FFEC5C47}"/>
                  </a:ext>
                </a:extLst>
              </p:cNvPr>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6637" name="Rectangle 13">
                <a:extLst>
                  <a:ext uri="{FF2B5EF4-FFF2-40B4-BE49-F238E27FC236}">
                    <a16:creationId xmlns:a16="http://schemas.microsoft.com/office/drawing/2014/main" id="{AE74758D-0210-4D54-BE3E-CAD916674F0C}"/>
                  </a:ext>
                </a:extLst>
              </p:cNvPr>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6638" name="Rectangle 14">
                <a:extLst>
                  <a:ext uri="{FF2B5EF4-FFF2-40B4-BE49-F238E27FC236}">
                    <a16:creationId xmlns:a16="http://schemas.microsoft.com/office/drawing/2014/main" id="{8B65C92C-EEF8-4FD8-9321-10C0A9AF9343}"/>
                  </a:ext>
                </a:extLst>
              </p:cNvPr>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6639" name="Rectangle 15">
                <a:extLst>
                  <a:ext uri="{FF2B5EF4-FFF2-40B4-BE49-F238E27FC236}">
                    <a16:creationId xmlns:a16="http://schemas.microsoft.com/office/drawing/2014/main" id="{0ED530F3-B658-4E20-8A93-40CFFA4D454F}"/>
                  </a:ext>
                </a:extLst>
              </p:cNvPr>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grpSp>
      </p:grpSp>
      <p:sp>
        <p:nvSpPr>
          <p:cNvPr id="26640" name="Rectangle 16">
            <a:extLst>
              <a:ext uri="{FF2B5EF4-FFF2-40B4-BE49-F238E27FC236}">
                <a16:creationId xmlns:a16="http://schemas.microsoft.com/office/drawing/2014/main" id="{86AF811A-5528-4242-856C-095C27474290}"/>
              </a:ext>
            </a:extLst>
          </p:cNvPr>
          <p:cNvSpPr>
            <a:spLocks noGrp="1" noChangeArrowheads="1"/>
          </p:cNvSpPr>
          <p:nvPr>
            <p:ph type="dt" sz="half" idx="2"/>
          </p:nvPr>
        </p:nvSpPr>
        <p:spPr>
          <a:xfrm>
            <a:off x="457200" y="6248400"/>
            <a:ext cx="2133600" cy="457200"/>
          </a:xfrm>
        </p:spPr>
        <p:txBody>
          <a:bodyPr/>
          <a:lstStyle>
            <a:lvl1pPr>
              <a:defRPr/>
            </a:lvl1pPr>
          </a:lstStyle>
          <a:p>
            <a:endParaRPr lang="pt-BR" altLang="pt-BR"/>
          </a:p>
        </p:txBody>
      </p:sp>
      <p:sp>
        <p:nvSpPr>
          <p:cNvPr id="26641" name="Rectangle 17">
            <a:extLst>
              <a:ext uri="{FF2B5EF4-FFF2-40B4-BE49-F238E27FC236}">
                <a16:creationId xmlns:a16="http://schemas.microsoft.com/office/drawing/2014/main" id="{D7181F3A-E5D5-421A-9AA9-A1B7F1DD5A3B}"/>
              </a:ext>
            </a:extLst>
          </p:cNvPr>
          <p:cNvSpPr>
            <a:spLocks noGrp="1" noChangeArrowheads="1"/>
          </p:cNvSpPr>
          <p:nvPr>
            <p:ph type="ftr" sz="quarter" idx="3"/>
          </p:nvPr>
        </p:nvSpPr>
        <p:spPr/>
        <p:txBody>
          <a:bodyPr/>
          <a:lstStyle>
            <a:lvl1pPr>
              <a:defRPr/>
            </a:lvl1pPr>
          </a:lstStyle>
          <a:p>
            <a:endParaRPr lang="pt-BR" altLang="pt-BR"/>
          </a:p>
        </p:txBody>
      </p:sp>
      <p:sp>
        <p:nvSpPr>
          <p:cNvPr id="26642" name="Rectangle 18">
            <a:extLst>
              <a:ext uri="{FF2B5EF4-FFF2-40B4-BE49-F238E27FC236}">
                <a16:creationId xmlns:a16="http://schemas.microsoft.com/office/drawing/2014/main" id="{62B66FD3-50C3-42B9-ACD6-9852A464B0CD}"/>
              </a:ext>
            </a:extLst>
          </p:cNvPr>
          <p:cNvSpPr>
            <a:spLocks noGrp="1" noChangeArrowheads="1"/>
          </p:cNvSpPr>
          <p:nvPr>
            <p:ph type="sldNum" sz="quarter" idx="4"/>
          </p:nvPr>
        </p:nvSpPr>
        <p:spPr/>
        <p:txBody>
          <a:bodyPr/>
          <a:lstStyle>
            <a:lvl1pPr>
              <a:defRPr/>
            </a:lvl1pPr>
          </a:lstStyle>
          <a:p>
            <a:fld id="{47DDCCED-B741-4E28-A065-5CC3AB95917F}" type="slidenum">
              <a:rPr lang="pt-BR" altLang="pt-BR"/>
              <a:pPr/>
              <a:t>‹nº›</a:t>
            </a:fld>
            <a:endParaRPr lang="pt-BR" altLang="pt-BR"/>
          </a:p>
        </p:txBody>
      </p:sp>
      <p:sp>
        <p:nvSpPr>
          <p:cNvPr id="26643" name="Rectangle 19">
            <a:extLst>
              <a:ext uri="{FF2B5EF4-FFF2-40B4-BE49-F238E27FC236}">
                <a16:creationId xmlns:a16="http://schemas.microsoft.com/office/drawing/2014/main" id="{26DEC7F1-D0B1-4518-A4F3-BF7D8A64F3E9}"/>
              </a:ext>
            </a:extLst>
          </p:cNvPr>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pt-BR" altLang="pt-BR" noProof="0"/>
              <a:t>Clique para editar o estilo do título mestre</a:t>
            </a:r>
          </a:p>
        </p:txBody>
      </p:sp>
      <p:sp>
        <p:nvSpPr>
          <p:cNvPr id="26644" name="Rectangle 20">
            <a:extLst>
              <a:ext uri="{FF2B5EF4-FFF2-40B4-BE49-F238E27FC236}">
                <a16:creationId xmlns:a16="http://schemas.microsoft.com/office/drawing/2014/main" id="{711125EA-6977-4772-9A95-1EA18BF438A7}"/>
              </a:ext>
            </a:extLst>
          </p:cNvPr>
          <p:cNvSpPr>
            <a:spLocks noGrp="1" noChangeArrowheads="1"/>
          </p:cNvSpPr>
          <p:nvPr>
            <p:ph type="subTitle" idx="1"/>
          </p:nvPr>
        </p:nvSpPr>
        <p:spPr>
          <a:xfrm>
            <a:off x="2971800" y="4267200"/>
            <a:ext cx="6019800" cy="1752600"/>
          </a:xfrm>
        </p:spPr>
        <p:txBody>
          <a:bodyPr/>
          <a:lstStyle>
            <a:lvl1pPr marL="0" indent="0">
              <a:buFont typeface="Wingdings" panose="05000000000000000000" pitchFamily="2" charset="2"/>
              <a:buNone/>
              <a:defRPr sz="3400"/>
            </a:lvl1pPr>
          </a:lstStyle>
          <a:p>
            <a:pPr lvl="0"/>
            <a:r>
              <a:rPr lang="pt-BR" altLang="pt-BR" noProof="0"/>
              <a:t>Clique para editar o estilo do subtítulo mestre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7BE66D-F286-41D3-BCFB-37136CFF1ECC}"/>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710F30A4-09C3-452A-A6C6-67C21FF81700}"/>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01ACE648-B6D2-4B53-9FDB-2E0A590D125B}"/>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746A0C17-7903-4F46-9B2A-D4163AFC773F}"/>
              </a:ext>
            </a:extLst>
          </p:cNvPr>
          <p:cNvSpPr>
            <a:spLocks noGrp="1"/>
          </p:cNvSpPr>
          <p:nvPr>
            <p:ph type="sldNum" sz="quarter" idx="11"/>
          </p:nvPr>
        </p:nvSpPr>
        <p:spPr/>
        <p:txBody>
          <a:bodyPr/>
          <a:lstStyle>
            <a:lvl1pPr>
              <a:defRPr/>
            </a:lvl1pPr>
          </a:lstStyle>
          <a:p>
            <a:fld id="{AC2474C5-5DFE-4231-9A9E-45321E1AB258}"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9824989C-53C5-41C2-A63B-144070D06B37}"/>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209727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D7D0FDE-195D-429A-8621-5FAF06EE3B89}"/>
              </a:ext>
            </a:extLst>
          </p:cNvPr>
          <p:cNvSpPr>
            <a:spLocks noGrp="1"/>
          </p:cNvSpPr>
          <p:nvPr>
            <p:ph type="title" orient="vert"/>
          </p:nvPr>
        </p:nvSpPr>
        <p:spPr>
          <a:xfrm>
            <a:off x="6629400" y="457200"/>
            <a:ext cx="2057400" cy="5410200"/>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37DC055B-180B-411D-AC31-8CD714A645DB}"/>
              </a:ext>
            </a:extLst>
          </p:cNvPr>
          <p:cNvSpPr>
            <a:spLocks noGrp="1"/>
          </p:cNvSpPr>
          <p:nvPr>
            <p:ph type="body" orient="vert" idx="1"/>
          </p:nvPr>
        </p:nvSpPr>
        <p:spPr>
          <a:xfrm>
            <a:off x="457200" y="457200"/>
            <a:ext cx="6019800" cy="541020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B2BAE8CF-9B72-4FCE-B50D-29673CB1B3C9}"/>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CF5872E4-B5A9-46B3-989E-B7C1A924B24B}"/>
              </a:ext>
            </a:extLst>
          </p:cNvPr>
          <p:cNvSpPr>
            <a:spLocks noGrp="1"/>
          </p:cNvSpPr>
          <p:nvPr>
            <p:ph type="sldNum" sz="quarter" idx="11"/>
          </p:nvPr>
        </p:nvSpPr>
        <p:spPr/>
        <p:txBody>
          <a:bodyPr/>
          <a:lstStyle>
            <a:lvl1pPr>
              <a:defRPr/>
            </a:lvl1pPr>
          </a:lstStyle>
          <a:p>
            <a:fld id="{FA3EF2FC-8427-4040-9C8E-F29F2B64C621}"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5BB96C0A-29FB-41CB-88A8-19FD3C749EA5}"/>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1140487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9DBE4F-A44D-499F-BD09-48923CE0A0F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F0766DE8-1751-420C-B625-306EB6A32F3B}"/>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Rodapé 3">
            <a:extLst>
              <a:ext uri="{FF2B5EF4-FFF2-40B4-BE49-F238E27FC236}">
                <a16:creationId xmlns:a16="http://schemas.microsoft.com/office/drawing/2014/main" id="{5E866D5A-1C38-4A79-BD24-EE79AAAC4320}"/>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2CA0F366-0B40-4109-895E-705D2688BA4E}"/>
              </a:ext>
            </a:extLst>
          </p:cNvPr>
          <p:cNvSpPr>
            <a:spLocks noGrp="1"/>
          </p:cNvSpPr>
          <p:nvPr>
            <p:ph type="sldNum" sz="quarter" idx="11"/>
          </p:nvPr>
        </p:nvSpPr>
        <p:spPr/>
        <p:txBody>
          <a:bodyPr/>
          <a:lstStyle>
            <a:lvl1pPr>
              <a:defRPr/>
            </a:lvl1pPr>
          </a:lstStyle>
          <a:p>
            <a:fld id="{81D9D115-44E2-4E0B-A6DD-B854C6F0147E}"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A55CC9B2-D26E-4516-B7E6-D93219AE270D}"/>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1978245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B2A662-5DDC-430C-A96A-7B60CB876CB5}"/>
              </a:ext>
            </a:extLst>
          </p:cNvPr>
          <p:cNvSpPr>
            <a:spLocks noGrp="1"/>
          </p:cNvSpPr>
          <p:nvPr>
            <p:ph type="title"/>
          </p:nvPr>
        </p:nvSpPr>
        <p:spPr>
          <a:xfrm>
            <a:off x="623888" y="1709738"/>
            <a:ext cx="78867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2CFEFE15-A733-4898-ACEA-C97D84FC070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t-BR"/>
              <a:t>Clique para editar os estilos de texto Mestres</a:t>
            </a:r>
          </a:p>
        </p:txBody>
      </p:sp>
      <p:sp>
        <p:nvSpPr>
          <p:cNvPr id="4" name="Espaço Reservado para Rodapé 3">
            <a:extLst>
              <a:ext uri="{FF2B5EF4-FFF2-40B4-BE49-F238E27FC236}">
                <a16:creationId xmlns:a16="http://schemas.microsoft.com/office/drawing/2014/main" id="{4B667BB4-EDEC-4B72-BF2E-95F2A1F4D705}"/>
              </a:ext>
            </a:extLst>
          </p:cNvPr>
          <p:cNvSpPr>
            <a:spLocks noGrp="1"/>
          </p:cNvSpPr>
          <p:nvPr>
            <p:ph type="ftr" sz="quarter" idx="10"/>
          </p:nvPr>
        </p:nvSpPr>
        <p:spPr/>
        <p:txBody>
          <a:bodyPr/>
          <a:lstStyle>
            <a:lvl1pPr>
              <a:defRPr/>
            </a:lvl1pPr>
          </a:lstStyle>
          <a:p>
            <a:endParaRPr lang="pt-BR" altLang="pt-BR"/>
          </a:p>
        </p:txBody>
      </p:sp>
      <p:sp>
        <p:nvSpPr>
          <p:cNvPr id="5" name="Espaço Reservado para Número de Slide 4">
            <a:extLst>
              <a:ext uri="{FF2B5EF4-FFF2-40B4-BE49-F238E27FC236}">
                <a16:creationId xmlns:a16="http://schemas.microsoft.com/office/drawing/2014/main" id="{C25983F5-C784-4C9B-9C0F-3D6D5066DB6B}"/>
              </a:ext>
            </a:extLst>
          </p:cNvPr>
          <p:cNvSpPr>
            <a:spLocks noGrp="1"/>
          </p:cNvSpPr>
          <p:nvPr>
            <p:ph type="sldNum" sz="quarter" idx="11"/>
          </p:nvPr>
        </p:nvSpPr>
        <p:spPr/>
        <p:txBody>
          <a:bodyPr/>
          <a:lstStyle>
            <a:lvl1pPr>
              <a:defRPr/>
            </a:lvl1pPr>
          </a:lstStyle>
          <a:p>
            <a:fld id="{1373CCBA-9892-4DE4-8206-14868D7FB765}" type="slidenum">
              <a:rPr lang="pt-BR" altLang="pt-BR"/>
              <a:pPr/>
              <a:t>‹nº›</a:t>
            </a:fld>
            <a:endParaRPr lang="pt-BR" altLang="pt-BR"/>
          </a:p>
        </p:txBody>
      </p:sp>
      <p:sp>
        <p:nvSpPr>
          <p:cNvPr id="6" name="Espaço Reservado para Data 5">
            <a:extLst>
              <a:ext uri="{FF2B5EF4-FFF2-40B4-BE49-F238E27FC236}">
                <a16:creationId xmlns:a16="http://schemas.microsoft.com/office/drawing/2014/main" id="{828110F1-7E2E-4DC4-99F2-775DE33683CD}"/>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3788206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D1F8AD-1087-4026-9E0A-E60B7C6BFAB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22778D65-D6E0-41AD-BF48-4CAC308A2CB8}"/>
              </a:ext>
            </a:extLst>
          </p:cNvPr>
          <p:cNvSpPr>
            <a:spLocks noGrp="1"/>
          </p:cNvSpPr>
          <p:nvPr>
            <p:ph sz="half" idx="1"/>
          </p:nvPr>
        </p:nvSpPr>
        <p:spPr>
          <a:xfrm>
            <a:off x="457200" y="1981200"/>
            <a:ext cx="4038600" cy="3886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57E06754-2F6D-4387-84B7-E6AA90E6CD4E}"/>
              </a:ext>
            </a:extLst>
          </p:cNvPr>
          <p:cNvSpPr>
            <a:spLocks noGrp="1"/>
          </p:cNvSpPr>
          <p:nvPr>
            <p:ph sz="half" idx="2"/>
          </p:nvPr>
        </p:nvSpPr>
        <p:spPr>
          <a:xfrm>
            <a:off x="4648200" y="1981200"/>
            <a:ext cx="4038600" cy="38862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Rodapé 4">
            <a:extLst>
              <a:ext uri="{FF2B5EF4-FFF2-40B4-BE49-F238E27FC236}">
                <a16:creationId xmlns:a16="http://schemas.microsoft.com/office/drawing/2014/main" id="{EBEEA7F0-E228-4207-97F6-6AEA77DC2005}"/>
              </a:ext>
            </a:extLst>
          </p:cNvPr>
          <p:cNvSpPr>
            <a:spLocks noGrp="1"/>
          </p:cNvSpPr>
          <p:nvPr>
            <p:ph type="ftr" sz="quarter" idx="10"/>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7B3C4E9B-ECE4-4FDE-BC05-2714A4639FFB}"/>
              </a:ext>
            </a:extLst>
          </p:cNvPr>
          <p:cNvSpPr>
            <a:spLocks noGrp="1"/>
          </p:cNvSpPr>
          <p:nvPr>
            <p:ph type="sldNum" sz="quarter" idx="11"/>
          </p:nvPr>
        </p:nvSpPr>
        <p:spPr/>
        <p:txBody>
          <a:bodyPr/>
          <a:lstStyle>
            <a:lvl1pPr>
              <a:defRPr/>
            </a:lvl1pPr>
          </a:lstStyle>
          <a:p>
            <a:fld id="{16A80D03-FF4E-43A7-9686-9AD588BF0CBF}" type="slidenum">
              <a:rPr lang="pt-BR" altLang="pt-BR"/>
              <a:pPr/>
              <a:t>‹nº›</a:t>
            </a:fld>
            <a:endParaRPr lang="pt-BR" altLang="pt-BR"/>
          </a:p>
        </p:txBody>
      </p:sp>
      <p:sp>
        <p:nvSpPr>
          <p:cNvPr id="7" name="Espaço Reservado para Data 6">
            <a:extLst>
              <a:ext uri="{FF2B5EF4-FFF2-40B4-BE49-F238E27FC236}">
                <a16:creationId xmlns:a16="http://schemas.microsoft.com/office/drawing/2014/main" id="{638A5085-6396-4712-ACDE-8B984E672D0A}"/>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3269156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D1C352-C9E3-4BF3-8D09-CBF1636DE043}"/>
              </a:ext>
            </a:extLst>
          </p:cNvPr>
          <p:cNvSpPr>
            <a:spLocks noGrp="1"/>
          </p:cNvSpPr>
          <p:nvPr>
            <p:ph type="title"/>
          </p:nvPr>
        </p:nvSpPr>
        <p:spPr>
          <a:xfrm>
            <a:off x="630238" y="365125"/>
            <a:ext cx="78867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B7D34B45-5BC4-40C5-96E8-C9E0229F66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F1073826-194E-45AE-8C69-90E2AB75F37D}"/>
              </a:ext>
            </a:extLst>
          </p:cNvPr>
          <p:cNvSpPr>
            <a:spLocks noGrp="1"/>
          </p:cNvSpPr>
          <p:nvPr>
            <p:ph sz="half" idx="2"/>
          </p:nvPr>
        </p:nvSpPr>
        <p:spPr>
          <a:xfrm>
            <a:off x="630238" y="2505075"/>
            <a:ext cx="386873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A7CC7C39-BE62-4FD7-9B6C-28984D842FA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039346CD-2DBB-43AC-8E09-E8CAE7784F76}"/>
              </a:ext>
            </a:extLst>
          </p:cNvPr>
          <p:cNvSpPr>
            <a:spLocks noGrp="1"/>
          </p:cNvSpPr>
          <p:nvPr>
            <p:ph sz="quarter" idx="4"/>
          </p:nvPr>
        </p:nvSpPr>
        <p:spPr>
          <a:xfrm>
            <a:off x="4629150" y="2505075"/>
            <a:ext cx="38877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Rodapé 6">
            <a:extLst>
              <a:ext uri="{FF2B5EF4-FFF2-40B4-BE49-F238E27FC236}">
                <a16:creationId xmlns:a16="http://schemas.microsoft.com/office/drawing/2014/main" id="{6399AB00-F7ED-4B1A-9E23-08F03ED5979B}"/>
              </a:ext>
            </a:extLst>
          </p:cNvPr>
          <p:cNvSpPr>
            <a:spLocks noGrp="1"/>
          </p:cNvSpPr>
          <p:nvPr>
            <p:ph type="ftr" sz="quarter" idx="10"/>
          </p:nvPr>
        </p:nvSpPr>
        <p:spPr/>
        <p:txBody>
          <a:bodyPr/>
          <a:lstStyle>
            <a:lvl1pPr>
              <a:defRPr/>
            </a:lvl1pPr>
          </a:lstStyle>
          <a:p>
            <a:endParaRPr lang="pt-BR" altLang="pt-BR"/>
          </a:p>
        </p:txBody>
      </p:sp>
      <p:sp>
        <p:nvSpPr>
          <p:cNvPr id="8" name="Espaço Reservado para Número de Slide 7">
            <a:extLst>
              <a:ext uri="{FF2B5EF4-FFF2-40B4-BE49-F238E27FC236}">
                <a16:creationId xmlns:a16="http://schemas.microsoft.com/office/drawing/2014/main" id="{03C0A510-17CD-4192-94FD-CD873B9243DB}"/>
              </a:ext>
            </a:extLst>
          </p:cNvPr>
          <p:cNvSpPr>
            <a:spLocks noGrp="1"/>
          </p:cNvSpPr>
          <p:nvPr>
            <p:ph type="sldNum" sz="quarter" idx="11"/>
          </p:nvPr>
        </p:nvSpPr>
        <p:spPr/>
        <p:txBody>
          <a:bodyPr/>
          <a:lstStyle>
            <a:lvl1pPr>
              <a:defRPr/>
            </a:lvl1pPr>
          </a:lstStyle>
          <a:p>
            <a:fld id="{D0DEEB3F-75F0-4938-8E62-081BAC3115B9}" type="slidenum">
              <a:rPr lang="pt-BR" altLang="pt-BR"/>
              <a:pPr/>
              <a:t>‹nº›</a:t>
            </a:fld>
            <a:endParaRPr lang="pt-BR" altLang="pt-BR"/>
          </a:p>
        </p:txBody>
      </p:sp>
      <p:sp>
        <p:nvSpPr>
          <p:cNvPr id="9" name="Espaço Reservado para Data 8">
            <a:extLst>
              <a:ext uri="{FF2B5EF4-FFF2-40B4-BE49-F238E27FC236}">
                <a16:creationId xmlns:a16="http://schemas.microsoft.com/office/drawing/2014/main" id="{1B4ED10C-81D4-4A61-AF37-2F885500686E}"/>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3428565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1020EA-3E13-4511-A2D9-792CEFC94389}"/>
              </a:ext>
            </a:extLst>
          </p:cNvPr>
          <p:cNvSpPr>
            <a:spLocks noGrp="1"/>
          </p:cNvSpPr>
          <p:nvPr>
            <p:ph type="title"/>
          </p:nvPr>
        </p:nvSpPr>
        <p:spPr/>
        <p:txBody>
          <a:bodyPr/>
          <a:lstStyle/>
          <a:p>
            <a:r>
              <a:rPr lang="pt-BR"/>
              <a:t>Clique para editar o título Mestre</a:t>
            </a:r>
          </a:p>
        </p:txBody>
      </p:sp>
      <p:sp>
        <p:nvSpPr>
          <p:cNvPr id="3" name="Espaço Reservado para Rodapé 2">
            <a:extLst>
              <a:ext uri="{FF2B5EF4-FFF2-40B4-BE49-F238E27FC236}">
                <a16:creationId xmlns:a16="http://schemas.microsoft.com/office/drawing/2014/main" id="{87C937A9-08FB-43BF-9D90-3DE692A3F59C}"/>
              </a:ext>
            </a:extLst>
          </p:cNvPr>
          <p:cNvSpPr>
            <a:spLocks noGrp="1"/>
          </p:cNvSpPr>
          <p:nvPr>
            <p:ph type="ftr" sz="quarter" idx="10"/>
          </p:nvPr>
        </p:nvSpPr>
        <p:spPr/>
        <p:txBody>
          <a:bodyPr/>
          <a:lstStyle>
            <a:lvl1pPr>
              <a:defRPr/>
            </a:lvl1pPr>
          </a:lstStyle>
          <a:p>
            <a:endParaRPr lang="pt-BR" altLang="pt-BR"/>
          </a:p>
        </p:txBody>
      </p:sp>
      <p:sp>
        <p:nvSpPr>
          <p:cNvPr id="4" name="Espaço Reservado para Número de Slide 3">
            <a:extLst>
              <a:ext uri="{FF2B5EF4-FFF2-40B4-BE49-F238E27FC236}">
                <a16:creationId xmlns:a16="http://schemas.microsoft.com/office/drawing/2014/main" id="{2B087ACB-24A4-48FB-B67D-6D0A808FFAE7}"/>
              </a:ext>
            </a:extLst>
          </p:cNvPr>
          <p:cNvSpPr>
            <a:spLocks noGrp="1"/>
          </p:cNvSpPr>
          <p:nvPr>
            <p:ph type="sldNum" sz="quarter" idx="11"/>
          </p:nvPr>
        </p:nvSpPr>
        <p:spPr/>
        <p:txBody>
          <a:bodyPr/>
          <a:lstStyle>
            <a:lvl1pPr>
              <a:defRPr/>
            </a:lvl1pPr>
          </a:lstStyle>
          <a:p>
            <a:fld id="{AE33B87C-DA4E-486B-A8EE-0E181B883F8B}" type="slidenum">
              <a:rPr lang="pt-BR" altLang="pt-BR"/>
              <a:pPr/>
              <a:t>‹nº›</a:t>
            </a:fld>
            <a:endParaRPr lang="pt-BR" altLang="pt-BR"/>
          </a:p>
        </p:txBody>
      </p:sp>
      <p:sp>
        <p:nvSpPr>
          <p:cNvPr id="5" name="Espaço Reservado para Data 4">
            <a:extLst>
              <a:ext uri="{FF2B5EF4-FFF2-40B4-BE49-F238E27FC236}">
                <a16:creationId xmlns:a16="http://schemas.microsoft.com/office/drawing/2014/main" id="{B6CE96E1-4DBF-4072-8491-467159D12F90}"/>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3379143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id="{15FD17CA-5D6B-4CC0-BDD5-10AB648FC741}"/>
              </a:ext>
            </a:extLst>
          </p:cNvPr>
          <p:cNvSpPr>
            <a:spLocks noGrp="1"/>
          </p:cNvSpPr>
          <p:nvPr>
            <p:ph type="ftr" sz="quarter" idx="10"/>
          </p:nvPr>
        </p:nvSpPr>
        <p:spPr/>
        <p:txBody>
          <a:bodyPr/>
          <a:lstStyle>
            <a:lvl1pPr>
              <a:defRPr/>
            </a:lvl1pPr>
          </a:lstStyle>
          <a:p>
            <a:endParaRPr lang="pt-BR" altLang="pt-BR"/>
          </a:p>
        </p:txBody>
      </p:sp>
      <p:sp>
        <p:nvSpPr>
          <p:cNvPr id="3" name="Espaço Reservado para Número de Slide 2">
            <a:extLst>
              <a:ext uri="{FF2B5EF4-FFF2-40B4-BE49-F238E27FC236}">
                <a16:creationId xmlns:a16="http://schemas.microsoft.com/office/drawing/2014/main" id="{0B2D346A-BECD-4783-BC07-67A6D2BE987D}"/>
              </a:ext>
            </a:extLst>
          </p:cNvPr>
          <p:cNvSpPr>
            <a:spLocks noGrp="1"/>
          </p:cNvSpPr>
          <p:nvPr>
            <p:ph type="sldNum" sz="quarter" idx="11"/>
          </p:nvPr>
        </p:nvSpPr>
        <p:spPr/>
        <p:txBody>
          <a:bodyPr/>
          <a:lstStyle>
            <a:lvl1pPr>
              <a:defRPr/>
            </a:lvl1pPr>
          </a:lstStyle>
          <a:p>
            <a:fld id="{6BF14F37-298E-4346-B445-6DB1E8C80391}" type="slidenum">
              <a:rPr lang="pt-BR" altLang="pt-BR"/>
              <a:pPr/>
              <a:t>‹nº›</a:t>
            </a:fld>
            <a:endParaRPr lang="pt-BR" altLang="pt-BR"/>
          </a:p>
        </p:txBody>
      </p:sp>
      <p:sp>
        <p:nvSpPr>
          <p:cNvPr id="4" name="Espaço Reservado para Data 3">
            <a:extLst>
              <a:ext uri="{FF2B5EF4-FFF2-40B4-BE49-F238E27FC236}">
                <a16:creationId xmlns:a16="http://schemas.microsoft.com/office/drawing/2014/main" id="{E12DA42D-4ABA-4A57-8384-9EDF7A04803C}"/>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2642694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95C53C-ADA5-48DA-927E-ED2964628D82}"/>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4B061BCA-1F8D-4719-9C38-63FA0AFCE66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03ECA24A-FB4B-4480-81F4-BF119BE20D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Rodapé 4">
            <a:extLst>
              <a:ext uri="{FF2B5EF4-FFF2-40B4-BE49-F238E27FC236}">
                <a16:creationId xmlns:a16="http://schemas.microsoft.com/office/drawing/2014/main" id="{C4EB104B-7455-49FA-9E2D-4BEFD977AFB8}"/>
              </a:ext>
            </a:extLst>
          </p:cNvPr>
          <p:cNvSpPr>
            <a:spLocks noGrp="1"/>
          </p:cNvSpPr>
          <p:nvPr>
            <p:ph type="ftr" sz="quarter" idx="10"/>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4DED5B81-67D2-492F-83AE-73AD378D891D}"/>
              </a:ext>
            </a:extLst>
          </p:cNvPr>
          <p:cNvSpPr>
            <a:spLocks noGrp="1"/>
          </p:cNvSpPr>
          <p:nvPr>
            <p:ph type="sldNum" sz="quarter" idx="11"/>
          </p:nvPr>
        </p:nvSpPr>
        <p:spPr/>
        <p:txBody>
          <a:bodyPr/>
          <a:lstStyle>
            <a:lvl1pPr>
              <a:defRPr/>
            </a:lvl1pPr>
          </a:lstStyle>
          <a:p>
            <a:fld id="{1290010B-7A4E-4604-8878-ADE8F8B1989A}" type="slidenum">
              <a:rPr lang="pt-BR" altLang="pt-BR"/>
              <a:pPr/>
              <a:t>‹nº›</a:t>
            </a:fld>
            <a:endParaRPr lang="pt-BR" altLang="pt-BR"/>
          </a:p>
        </p:txBody>
      </p:sp>
      <p:sp>
        <p:nvSpPr>
          <p:cNvPr id="7" name="Espaço Reservado para Data 6">
            <a:extLst>
              <a:ext uri="{FF2B5EF4-FFF2-40B4-BE49-F238E27FC236}">
                <a16:creationId xmlns:a16="http://schemas.microsoft.com/office/drawing/2014/main" id="{BF0A52A8-888A-4FA5-9B3C-867BC1F38AAF}"/>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3096993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152911-8672-46F3-BD98-26B7589587D9}"/>
              </a:ext>
            </a:extLst>
          </p:cNvPr>
          <p:cNvSpPr>
            <a:spLocks noGrp="1"/>
          </p:cNvSpPr>
          <p:nvPr>
            <p:ph type="title"/>
          </p:nvPr>
        </p:nvSpPr>
        <p:spPr>
          <a:xfrm>
            <a:off x="630238" y="457200"/>
            <a:ext cx="2949575"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5F901496-2194-45D0-8593-8E965FB50FC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EEB13905-1348-4C96-AC0D-B206F04CBEC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Rodapé 4">
            <a:extLst>
              <a:ext uri="{FF2B5EF4-FFF2-40B4-BE49-F238E27FC236}">
                <a16:creationId xmlns:a16="http://schemas.microsoft.com/office/drawing/2014/main" id="{D0D01BDD-35B9-4F4B-9C8B-7AEAD0E05F2D}"/>
              </a:ext>
            </a:extLst>
          </p:cNvPr>
          <p:cNvSpPr>
            <a:spLocks noGrp="1"/>
          </p:cNvSpPr>
          <p:nvPr>
            <p:ph type="ftr" sz="quarter" idx="10"/>
          </p:nvPr>
        </p:nvSpPr>
        <p:spPr/>
        <p:txBody>
          <a:bodyPr/>
          <a:lstStyle>
            <a:lvl1pPr>
              <a:defRPr/>
            </a:lvl1pPr>
          </a:lstStyle>
          <a:p>
            <a:endParaRPr lang="pt-BR" altLang="pt-BR"/>
          </a:p>
        </p:txBody>
      </p:sp>
      <p:sp>
        <p:nvSpPr>
          <p:cNvPr id="6" name="Espaço Reservado para Número de Slide 5">
            <a:extLst>
              <a:ext uri="{FF2B5EF4-FFF2-40B4-BE49-F238E27FC236}">
                <a16:creationId xmlns:a16="http://schemas.microsoft.com/office/drawing/2014/main" id="{CDE26747-99EA-474D-89A5-91B66D4C7641}"/>
              </a:ext>
            </a:extLst>
          </p:cNvPr>
          <p:cNvSpPr>
            <a:spLocks noGrp="1"/>
          </p:cNvSpPr>
          <p:nvPr>
            <p:ph type="sldNum" sz="quarter" idx="11"/>
          </p:nvPr>
        </p:nvSpPr>
        <p:spPr/>
        <p:txBody>
          <a:bodyPr/>
          <a:lstStyle>
            <a:lvl1pPr>
              <a:defRPr/>
            </a:lvl1pPr>
          </a:lstStyle>
          <a:p>
            <a:fld id="{86224AFA-A99A-4D5A-BED8-AB7E61079F7F}" type="slidenum">
              <a:rPr lang="pt-BR" altLang="pt-BR"/>
              <a:pPr/>
              <a:t>‹nº›</a:t>
            </a:fld>
            <a:endParaRPr lang="pt-BR" altLang="pt-BR"/>
          </a:p>
        </p:txBody>
      </p:sp>
      <p:sp>
        <p:nvSpPr>
          <p:cNvPr id="7" name="Espaço Reservado para Data 6">
            <a:extLst>
              <a:ext uri="{FF2B5EF4-FFF2-40B4-BE49-F238E27FC236}">
                <a16:creationId xmlns:a16="http://schemas.microsoft.com/office/drawing/2014/main" id="{130EA601-A2B8-4B73-A890-ED7D144F3F78}"/>
              </a:ext>
            </a:extLst>
          </p:cNvPr>
          <p:cNvSpPr>
            <a:spLocks noGrp="1"/>
          </p:cNvSpPr>
          <p:nvPr>
            <p:ph type="dt" sz="half" idx="12"/>
          </p:nvPr>
        </p:nvSpPr>
        <p:spPr/>
        <p:txBody>
          <a:bodyPr/>
          <a:lstStyle>
            <a:lvl1pPr>
              <a:defRPr/>
            </a:lvl1pPr>
          </a:lstStyle>
          <a:p>
            <a:endParaRPr lang="pt-BR" altLang="pt-BR"/>
          </a:p>
        </p:txBody>
      </p:sp>
    </p:spTree>
    <p:extLst>
      <p:ext uri="{BB962C8B-B14F-4D97-AF65-F5344CB8AC3E}">
        <p14:creationId xmlns:p14="http://schemas.microsoft.com/office/powerpoint/2010/main" val="3607662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71AC864-1454-4BB3-919E-5BFD25AA7409}"/>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vl1pPr>
          </a:lstStyle>
          <a:p>
            <a:endParaRPr lang="pt-BR" altLang="pt-BR"/>
          </a:p>
        </p:txBody>
      </p:sp>
      <p:sp>
        <p:nvSpPr>
          <p:cNvPr id="25603" name="Rectangle 3">
            <a:extLst>
              <a:ext uri="{FF2B5EF4-FFF2-40B4-BE49-F238E27FC236}">
                <a16:creationId xmlns:a16="http://schemas.microsoft.com/office/drawing/2014/main" id="{8DCCD129-EA8B-4B71-A6C4-1B236100FD96}"/>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Black" panose="020B0A04020102020204" pitchFamily="34" charset="0"/>
              </a:defRPr>
            </a:lvl1pPr>
          </a:lstStyle>
          <a:p>
            <a:fld id="{434CE564-0EE2-47D8-9DCF-183B2F6488E0}" type="slidenum">
              <a:rPr lang="pt-BR" altLang="pt-BR"/>
              <a:pPr/>
              <a:t>‹nº›</a:t>
            </a:fld>
            <a:endParaRPr lang="pt-BR" altLang="pt-BR"/>
          </a:p>
        </p:txBody>
      </p:sp>
      <p:grpSp>
        <p:nvGrpSpPr>
          <p:cNvPr id="25604" name="Group 4">
            <a:extLst>
              <a:ext uri="{FF2B5EF4-FFF2-40B4-BE49-F238E27FC236}">
                <a16:creationId xmlns:a16="http://schemas.microsoft.com/office/drawing/2014/main" id="{784BB488-D63F-42A0-8672-E30B56611007}"/>
              </a:ext>
            </a:extLst>
          </p:cNvPr>
          <p:cNvGrpSpPr>
            <a:grpSpLocks/>
          </p:cNvGrpSpPr>
          <p:nvPr/>
        </p:nvGrpSpPr>
        <p:grpSpPr bwMode="auto">
          <a:xfrm>
            <a:off x="0" y="0"/>
            <a:ext cx="9144000" cy="546100"/>
            <a:chOff x="0" y="0"/>
            <a:chExt cx="5760" cy="344"/>
          </a:xfrm>
        </p:grpSpPr>
        <p:sp>
          <p:nvSpPr>
            <p:cNvPr id="25605" name="Rectangle 5">
              <a:extLst>
                <a:ext uri="{FF2B5EF4-FFF2-40B4-BE49-F238E27FC236}">
                  <a16:creationId xmlns:a16="http://schemas.microsoft.com/office/drawing/2014/main" id="{51775F11-4FB0-4120-9CBC-08265F3DC28A}"/>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pt-BR" altLang="pt-BR" sz="2400">
                <a:latin typeface="Times New Roman" panose="02020603050405020304" pitchFamily="18" charset="0"/>
              </a:endParaRPr>
            </a:p>
          </p:txBody>
        </p:sp>
        <p:sp>
          <p:nvSpPr>
            <p:cNvPr id="25606" name="Rectangle 6">
              <a:extLst>
                <a:ext uri="{FF2B5EF4-FFF2-40B4-BE49-F238E27FC236}">
                  <a16:creationId xmlns:a16="http://schemas.microsoft.com/office/drawing/2014/main" id="{9DEF6460-52DA-4BF2-ABB7-20B564CA47EC}"/>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5607" name="Rectangle 7">
              <a:extLst>
                <a:ext uri="{FF2B5EF4-FFF2-40B4-BE49-F238E27FC236}">
                  <a16:creationId xmlns:a16="http://schemas.microsoft.com/office/drawing/2014/main" id="{E6E5A69A-F411-4E2D-98E4-70ADE128EF08}"/>
                </a:ext>
              </a:extLst>
            </p:cNvPr>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hlink"/>
                </a:solidFill>
              </a:endParaRPr>
            </a:p>
          </p:txBody>
        </p:sp>
        <p:sp>
          <p:nvSpPr>
            <p:cNvPr id="25608" name="Rectangle 8">
              <a:extLst>
                <a:ext uri="{FF2B5EF4-FFF2-40B4-BE49-F238E27FC236}">
                  <a16:creationId xmlns:a16="http://schemas.microsoft.com/office/drawing/2014/main" id="{17A99640-8F64-47EB-9C4C-08AEBF574A0D}"/>
                </a:ext>
              </a:extLst>
            </p:cNvPr>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hlink"/>
                </a:solidFill>
              </a:endParaRPr>
            </a:p>
          </p:txBody>
        </p:sp>
        <p:sp>
          <p:nvSpPr>
            <p:cNvPr id="25609" name="Rectangle 9">
              <a:extLst>
                <a:ext uri="{FF2B5EF4-FFF2-40B4-BE49-F238E27FC236}">
                  <a16:creationId xmlns:a16="http://schemas.microsoft.com/office/drawing/2014/main" id="{369391B2-2052-4EA9-A919-ACBDB519EB7D}"/>
                </a:ext>
              </a:extLst>
            </p:cNvPr>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accent2"/>
                </a:solidFill>
              </a:endParaRPr>
            </a:p>
          </p:txBody>
        </p:sp>
        <p:sp>
          <p:nvSpPr>
            <p:cNvPr id="25610" name="Rectangle 10">
              <a:extLst>
                <a:ext uri="{FF2B5EF4-FFF2-40B4-BE49-F238E27FC236}">
                  <a16:creationId xmlns:a16="http://schemas.microsoft.com/office/drawing/2014/main" id="{1E69ABC9-2AD8-401A-B4A8-EC6519C24C90}"/>
                </a:ext>
              </a:extLst>
            </p:cNvPr>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hlink"/>
                </a:solidFill>
              </a:endParaRPr>
            </a:p>
          </p:txBody>
        </p:sp>
        <p:sp>
          <p:nvSpPr>
            <p:cNvPr id="25611" name="Rectangle 11">
              <a:extLst>
                <a:ext uri="{FF2B5EF4-FFF2-40B4-BE49-F238E27FC236}">
                  <a16:creationId xmlns:a16="http://schemas.microsoft.com/office/drawing/2014/main" id="{7E38F89F-C9EF-44D8-8FD7-2C2494AE6635}"/>
                </a:ext>
              </a:extLst>
            </p:cNvPr>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z="2400">
                <a:latin typeface="Times New Roman" panose="02020603050405020304" pitchFamily="18" charset="0"/>
              </a:endParaRPr>
            </a:p>
          </p:txBody>
        </p:sp>
        <p:sp>
          <p:nvSpPr>
            <p:cNvPr id="25612" name="Rectangle 12">
              <a:extLst>
                <a:ext uri="{FF2B5EF4-FFF2-40B4-BE49-F238E27FC236}">
                  <a16:creationId xmlns:a16="http://schemas.microsoft.com/office/drawing/2014/main" id="{42CF064E-F74D-4591-B2D2-C1EB64BEEBDD}"/>
                </a:ext>
              </a:extLst>
            </p:cNvPr>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accent2"/>
                </a:solidFill>
              </a:endParaRPr>
            </a:p>
          </p:txBody>
        </p:sp>
        <p:sp>
          <p:nvSpPr>
            <p:cNvPr id="25613" name="Rectangle 13">
              <a:extLst>
                <a:ext uri="{FF2B5EF4-FFF2-40B4-BE49-F238E27FC236}">
                  <a16:creationId xmlns:a16="http://schemas.microsoft.com/office/drawing/2014/main" id="{6DB5B41B-DADA-40A0-BDFA-3AE997BDD622}"/>
                </a:ext>
              </a:extLst>
            </p:cNvPr>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a:solidFill>
                  <a:schemeClr val="accent2"/>
                </a:solidFill>
              </a:endParaRPr>
            </a:p>
          </p:txBody>
        </p:sp>
      </p:grpSp>
      <p:sp>
        <p:nvSpPr>
          <p:cNvPr id="25614" name="Rectangle 14">
            <a:extLst>
              <a:ext uri="{FF2B5EF4-FFF2-40B4-BE49-F238E27FC236}">
                <a16:creationId xmlns:a16="http://schemas.microsoft.com/office/drawing/2014/main" id="{1CF9B4AC-8ECA-470F-96E9-54F9BABBBFE6}"/>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25615" name="Rectangle 15">
            <a:extLst>
              <a:ext uri="{FF2B5EF4-FFF2-40B4-BE49-F238E27FC236}">
                <a16:creationId xmlns:a16="http://schemas.microsoft.com/office/drawing/2014/main" id="{4F81CD90-5FE2-46C2-B227-9F85FD06D7C4}"/>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25616" name="Rectangle 16">
            <a:extLst>
              <a:ext uri="{FF2B5EF4-FFF2-40B4-BE49-F238E27FC236}">
                <a16:creationId xmlns:a16="http://schemas.microsoft.com/office/drawing/2014/main" id="{344495F6-440E-4B8D-AB02-4D132AD895F1}"/>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pt-BR" altLang="pt-B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fontAlgn="base">
        <a:spcBef>
          <a:spcPct val="0"/>
        </a:spcBef>
        <a:spcAft>
          <a:spcPct val="0"/>
        </a:spcAft>
        <a:defRPr sz="4400" kern="12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anose="020B0604020202020204" pitchFamily="34" charset="0"/>
        </a:defRPr>
      </a:lvl2pPr>
      <a:lvl3pPr algn="l" rtl="0" fontAlgn="base">
        <a:spcBef>
          <a:spcPct val="0"/>
        </a:spcBef>
        <a:spcAft>
          <a:spcPct val="0"/>
        </a:spcAft>
        <a:defRPr sz="4400">
          <a:solidFill>
            <a:schemeClr val="tx1"/>
          </a:solidFill>
          <a:latin typeface="Arial" panose="020B0604020202020204" pitchFamily="34" charset="0"/>
        </a:defRPr>
      </a:lvl3pPr>
      <a:lvl4pPr algn="l" rtl="0" fontAlgn="base">
        <a:spcBef>
          <a:spcPct val="0"/>
        </a:spcBef>
        <a:spcAft>
          <a:spcPct val="0"/>
        </a:spcAft>
        <a:defRPr sz="4400">
          <a:solidFill>
            <a:schemeClr val="tx1"/>
          </a:solidFill>
          <a:latin typeface="Arial" panose="020B0604020202020204" pitchFamily="34" charset="0"/>
        </a:defRPr>
      </a:lvl4pPr>
      <a:lvl5pPr algn="l" rtl="0" fontAlgn="base">
        <a:spcBef>
          <a:spcPct val="0"/>
        </a:spcBef>
        <a:spcAft>
          <a:spcPct val="0"/>
        </a:spcAft>
        <a:defRPr sz="4400">
          <a:solidFill>
            <a:schemeClr val="tx1"/>
          </a:solidFill>
          <a:latin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fontAlgn="base">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fontAlgn="base">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7FE0BB7-1FAE-432C-892D-41D258100902}"/>
              </a:ext>
            </a:extLst>
          </p:cNvPr>
          <p:cNvSpPr>
            <a:spLocks noGrp="1" noChangeArrowheads="1"/>
          </p:cNvSpPr>
          <p:nvPr>
            <p:ph type="ctrTitle"/>
          </p:nvPr>
        </p:nvSpPr>
        <p:spPr>
          <a:xfrm>
            <a:off x="0" y="4365625"/>
            <a:ext cx="9144000" cy="2209800"/>
          </a:xfrm>
        </p:spPr>
        <p:txBody>
          <a:bodyPr/>
          <a:lstStyle/>
          <a:p>
            <a:pPr algn="ctr"/>
            <a:r>
              <a:rPr lang="pt-BR" altLang="pt-BR" sz="4600" b="1">
                <a:solidFill>
                  <a:schemeClr val="tx1"/>
                </a:solidFill>
                <a:effectLst>
                  <a:outerShdw blurRad="38100" dist="38100" dir="2700000" algn="tl">
                    <a:srgbClr val="C0C0C0"/>
                  </a:outerShdw>
                </a:effectLst>
                <a:latin typeface="Copperplate Gothic Bold" panose="020E0705020206020404" pitchFamily="34" charset="0"/>
              </a:rPr>
              <a:t>18- MULHERES QUALIFICADAS PARA O SERVIÇO</a:t>
            </a:r>
          </a:p>
        </p:txBody>
      </p:sp>
      <p:sp>
        <p:nvSpPr>
          <p:cNvPr id="2052" name="Text Box 4">
            <a:extLst>
              <a:ext uri="{FF2B5EF4-FFF2-40B4-BE49-F238E27FC236}">
                <a16:creationId xmlns:a16="http://schemas.microsoft.com/office/drawing/2014/main" id="{E22C4DC8-2FBB-4061-9334-861AF91F1739}"/>
              </a:ext>
            </a:extLst>
          </p:cNvPr>
          <p:cNvSpPr txBox="1">
            <a:spLocks noChangeArrowheads="1"/>
          </p:cNvSpPr>
          <p:nvPr/>
        </p:nvSpPr>
        <p:spPr bwMode="auto">
          <a:xfrm>
            <a:off x="3924300" y="404813"/>
            <a:ext cx="47513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pt-BR" altLang="pt-BR" sz="3600" b="1">
                <a:effectLst>
                  <a:outerShdw blurRad="38100" dist="38100" dir="2700000" algn="tl">
                    <a:srgbClr val="C0C0C0"/>
                  </a:outerShdw>
                </a:effectLst>
                <a:latin typeface="Forte" panose="03060902040502070203" pitchFamily="66" charset="0"/>
              </a:rPr>
              <a:t>Ministério do Amor</a:t>
            </a:r>
          </a:p>
        </p:txBody>
      </p:sp>
      <p:pic>
        <p:nvPicPr>
          <p:cNvPr id="2053" name="Picture 5" descr="mv">
            <a:extLst>
              <a:ext uri="{FF2B5EF4-FFF2-40B4-BE49-F238E27FC236}">
                <a16:creationId xmlns:a16="http://schemas.microsoft.com/office/drawing/2014/main" id="{8677D32F-0B52-4636-813E-015333F253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2276475"/>
            <a:ext cx="2089150" cy="1566863"/>
          </a:xfrm>
          <a:prstGeom prst="rect">
            <a:avLst/>
          </a:prstGeom>
          <a:noFill/>
          <a:extLst>
            <a:ext uri="{909E8E84-426E-40DD-AFC4-6F175D3DCCD1}">
              <a14:hiddenFill xmlns:a14="http://schemas.microsoft.com/office/drawing/2010/main">
                <a:solidFill>
                  <a:srgbClr val="FFFFFF"/>
                </a:solidFill>
              </a14:hiddenFill>
            </a:ext>
          </a:extLst>
        </p:spPr>
      </p:pic>
      <p:sp>
        <p:nvSpPr>
          <p:cNvPr id="2054" name="Text Box 6">
            <a:extLst>
              <a:ext uri="{FF2B5EF4-FFF2-40B4-BE49-F238E27FC236}">
                <a16:creationId xmlns:a16="http://schemas.microsoft.com/office/drawing/2014/main" id="{D0F7C4CE-9ED8-41D3-AAC6-01A6F68D9D50}"/>
              </a:ext>
            </a:extLst>
          </p:cNvPr>
          <p:cNvSpPr txBox="1">
            <a:spLocks noChangeArrowheads="1"/>
          </p:cNvSpPr>
          <p:nvPr/>
        </p:nvSpPr>
        <p:spPr bwMode="auto">
          <a:xfrm>
            <a:off x="0" y="1747838"/>
            <a:ext cx="1698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pt-BR" altLang="pt-BR" sz="1200" b="1">
                <a:solidFill>
                  <a:srgbClr val="FFFFFF"/>
                </a:solidFill>
              </a:rPr>
              <a:t>Ellen G White</a:t>
            </a:r>
          </a:p>
          <a:p>
            <a:pPr algn="ctr"/>
            <a:r>
              <a:rPr lang="pt-BR" altLang="pt-BR" sz="1200" b="1">
                <a:solidFill>
                  <a:srgbClr val="FFFFFF"/>
                </a:solidFill>
              </a:rPr>
              <a:t>Pr. Marcelo Carvalho</a:t>
            </a:r>
            <a:endParaRPr lang="pt-BR" altLang="pt-B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0211988B-FFDF-4968-B241-00D2BCB2FE29}"/>
              </a:ext>
            </a:extLst>
          </p:cNvPr>
          <p:cNvSpPr>
            <a:spLocks noGrp="1"/>
          </p:cNvSpPr>
          <p:nvPr>
            <p:ph type="sldNum" sz="quarter" idx="11"/>
          </p:nvPr>
        </p:nvSpPr>
        <p:spPr/>
        <p:txBody>
          <a:bodyPr/>
          <a:lstStyle/>
          <a:p>
            <a:fld id="{4F37C34C-A5DC-4ED9-BEA9-72D037C138D0}" type="slidenum">
              <a:rPr lang="pt-BR" altLang="pt-BR"/>
              <a:pPr/>
              <a:t>10</a:t>
            </a:fld>
            <a:endParaRPr lang="pt-BR" altLang="pt-BR"/>
          </a:p>
        </p:txBody>
      </p:sp>
      <p:sp>
        <p:nvSpPr>
          <p:cNvPr id="11266" name="Rectangle 2">
            <a:extLst>
              <a:ext uri="{FF2B5EF4-FFF2-40B4-BE49-F238E27FC236}">
                <a16:creationId xmlns:a16="http://schemas.microsoft.com/office/drawing/2014/main" id="{E1B4B103-6B5C-4878-8077-4D890035B2BA}"/>
              </a:ext>
            </a:extLst>
          </p:cNvPr>
          <p:cNvSpPr>
            <a:spLocks noGrp="1" noChangeArrowheads="1"/>
          </p:cNvSpPr>
          <p:nvPr>
            <p:ph type="body" idx="1"/>
          </p:nvPr>
        </p:nvSpPr>
        <p:spPr>
          <a:xfrm>
            <a:off x="323850" y="908050"/>
            <a:ext cx="8362950" cy="5761038"/>
          </a:xfrm>
        </p:spPr>
        <p:txBody>
          <a:bodyPr/>
          <a:lstStyle/>
          <a:p>
            <a:pPr algn="ctr">
              <a:buFont typeface="Wingdings" panose="05000000000000000000" pitchFamily="2" charset="2"/>
              <a:buNone/>
            </a:pPr>
            <a:r>
              <a:rPr lang="pt-BR" altLang="pt-BR" sz="4400" b="1">
                <a:effectLst>
                  <a:outerShdw blurRad="38100" dist="38100" dir="2700000" algn="tl">
                    <a:srgbClr val="C0C0C0"/>
                  </a:outerShdw>
                </a:effectLst>
                <a:latin typeface="Bookman Old Style" panose="02050604050505020204" pitchFamily="18" charset="0"/>
              </a:rPr>
              <a:t>3. Esposas e mães são mulheres provadas e aprovadas no seu mister. Elas, como todas as outras mulheres, cometem erros. Que conselho é dado a essas valorosas mulheres nessas ocasiões? (150:3)</a:t>
            </a:r>
          </a:p>
        </p:txBody>
      </p:sp>
      <p:pic>
        <p:nvPicPr>
          <p:cNvPr id="11267" name="Picture 3" descr="mv">
            <a:extLst>
              <a:ext uri="{FF2B5EF4-FFF2-40B4-BE49-F238E27FC236}">
                <a16:creationId xmlns:a16="http://schemas.microsoft.com/office/drawing/2014/main" id="{1D041682-02CF-47B6-8356-B83477EF13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115888"/>
            <a:ext cx="1008062" cy="755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0B2C8C13-84E7-4513-B0A7-BCC4069094A9}"/>
              </a:ext>
            </a:extLst>
          </p:cNvPr>
          <p:cNvSpPr>
            <a:spLocks noGrp="1"/>
          </p:cNvSpPr>
          <p:nvPr>
            <p:ph type="sldNum" sz="quarter" idx="11"/>
          </p:nvPr>
        </p:nvSpPr>
        <p:spPr/>
        <p:txBody>
          <a:bodyPr/>
          <a:lstStyle/>
          <a:p>
            <a:fld id="{113AE27C-BBAD-4275-9160-CCA94E7E3E19}" type="slidenum">
              <a:rPr lang="pt-BR" altLang="pt-BR"/>
              <a:pPr/>
              <a:t>11</a:t>
            </a:fld>
            <a:endParaRPr lang="pt-BR" altLang="pt-BR"/>
          </a:p>
        </p:txBody>
      </p:sp>
      <p:sp>
        <p:nvSpPr>
          <p:cNvPr id="33794" name="Rectangle 2">
            <a:extLst>
              <a:ext uri="{FF2B5EF4-FFF2-40B4-BE49-F238E27FC236}">
                <a16:creationId xmlns:a16="http://schemas.microsoft.com/office/drawing/2014/main" id="{FD34A5DA-4FBD-4E42-8893-2B6A8E6A255B}"/>
              </a:ext>
            </a:extLst>
          </p:cNvPr>
          <p:cNvSpPr>
            <a:spLocks noGrp="1" noChangeArrowheads="1"/>
          </p:cNvSpPr>
          <p:nvPr>
            <p:ph type="body" idx="1"/>
          </p:nvPr>
        </p:nvSpPr>
        <p:spPr>
          <a:xfrm>
            <a:off x="87313" y="765175"/>
            <a:ext cx="8805862" cy="5976938"/>
          </a:xfrm>
        </p:spPr>
        <p:txBody>
          <a:bodyPr/>
          <a:lstStyle/>
          <a:p>
            <a:r>
              <a:rPr lang="pt-BR" altLang="pt-BR" sz="4400" b="1">
                <a:effectLst>
                  <a:outerShdw blurRad="38100" dist="38100" dir="2700000" algn="tl">
                    <a:srgbClr val="C0C0C0"/>
                  </a:outerShdw>
                </a:effectLst>
              </a:rPr>
              <a:t>Haveis errado? Não permitais que isso vos desanime. O Senhor pode permitir-vos cometer pequenos erros para vos livrar de cometerdes erros maiores. Ide a Jesus, pedi-Lhe perdão, e então crede que Ele o faz.</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BA184BF1-A3D3-4EB0-8D79-3E116636E83E}"/>
              </a:ext>
            </a:extLst>
          </p:cNvPr>
          <p:cNvSpPr>
            <a:spLocks noGrp="1"/>
          </p:cNvSpPr>
          <p:nvPr>
            <p:ph type="sldNum" sz="quarter" idx="11"/>
          </p:nvPr>
        </p:nvSpPr>
        <p:spPr/>
        <p:txBody>
          <a:bodyPr/>
          <a:lstStyle/>
          <a:p>
            <a:fld id="{FA81FF01-2329-4EC2-9411-E4AF3AEAAF00}" type="slidenum">
              <a:rPr lang="pt-BR" altLang="pt-BR"/>
              <a:pPr/>
              <a:t>12</a:t>
            </a:fld>
            <a:endParaRPr lang="pt-BR" altLang="pt-BR"/>
          </a:p>
        </p:txBody>
      </p:sp>
      <p:sp>
        <p:nvSpPr>
          <p:cNvPr id="41987" name="Rectangle 3">
            <a:extLst>
              <a:ext uri="{FF2B5EF4-FFF2-40B4-BE49-F238E27FC236}">
                <a16:creationId xmlns:a16="http://schemas.microsoft.com/office/drawing/2014/main" id="{31A38CD4-1322-4905-9D76-556378AA4BFF}"/>
              </a:ext>
            </a:extLst>
          </p:cNvPr>
          <p:cNvSpPr>
            <a:spLocks noGrp="1" noChangeArrowheads="1"/>
          </p:cNvSpPr>
          <p:nvPr>
            <p:ph type="body" idx="1"/>
          </p:nvPr>
        </p:nvSpPr>
        <p:spPr>
          <a:xfrm>
            <a:off x="107950" y="620713"/>
            <a:ext cx="8748713" cy="5688012"/>
          </a:xfrm>
        </p:spPr>
        <p:txBody>
          <a:bodyPr/>
          <a:lstStyle/>
          <a:p>
            <a:r>
              <a:rPr lang="pt-BR" altLang="pt-BR" sz="4400" b="1">
                <a:effectLst>
                  <a:outerShdw blurRad="38100" dist="38100" dir="2700000" algn="tl">
                    <a:srgbClr val="C0C0C0"/>
                  </a:outerShdw>
                </a:effectLst>
              </a:rPr>
              <a:t>Quando vos forem ditas palavras desencorajadoras, destituídas de bondade, não revideis. Não repliqueis, a não ser que possais fazê-lo com palavras bondosas. Dizei a vós mesmas: "Não desapontarei o meu Salvador."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69EEB3B2-6381-4D7E-96FC-E098B908ED0B}"/>
              </a:ext>
            </a:extLst>
          </p:cNvPr>
          <p:cNvSpPr>
            <a:spLocks noGrp="1"/>
          </p:cNvSpPr>
          <p:nvPr>
            <p:ph type="sldNum" sz="quarter" idx="11"/>
          </p:nvPr>
        </p:nvSpPr>
        <p:spPr/>
        <p:txBody>
          <a:bodyPr/>
          <a:lstStyle/>
          <a:p>
            <a:fld id="{59E9D4BF-3E5E-4860-A236-F1AF27B8F3E9}" type="slidenum">
              <a:rPr lang="pt-BR" altLang="pt-BR"/>
              <a:pPr/>
              <a:t>13</a:t>
            </a:fld>
            <a:endParaRPr lang="pt-BR" altLang="pt-BR"/>
          </a:p>
        </p:txBody>
      </p:sp>
      <p:sp>
        <p:nvSpPr>
          <p:cNvPr id="40962" name="Rectangle 2">
            <a:extLst>
              <a:ext uri="{FF2B5EF4-FFF2-40B4-BE49-F238E27FC236}">
                <a16:creationId xmlns:a16="http://schemas.microsoft.com/office/drawing/2014/main" id="{CCFFCFE3-C71A-4B11-9DB7-5025E2524986}"/>
              </a:ext>
            </a:extLst>
          </p:cNvPr>
          <p:cNvSpPr>
            <a:spLocks noGrp="1" noChangeArrowheads="1"/>
          </p:cNvSpPr>
          <p:nvPr>
            <p:ph type="body" idx="1"/>
          </p:nvPr>
        </p:nvSpPr>
        <p:spPr>
          <a:xfrm>
            <a:off x="87313" y="620713"/>
            <a:ext cx="8805862" cy="5976937"/>
          </a:xfrm>
        </p:spPr>
        <p:txBody>
          <a:bodyPr/>
          <a:lstStyle/>
          <a:p>
            <a:r>
              <a:rPr lang="pt-BR" altLang="pt-BR" sz="4000" b="1">
                <a:effectLst>
                  <a:outerShdw blurRad="38100" dist="38100" dir="2700000" algn="tl">
                    <a:srgbClr val="C0C0C0"/>
                  </a:outerShdw>
                </a:effectLst>
              </a:rPr>
              <a:t>A mulher cristã é uma mulher gentil. Em seus lábios está sempre a lei da bondade. Ela não profere palavras ríspidas. O falar palavras de bondade quando estais irritadas levará o brilho do Sol para dentro de vosso coração e tornará o vosso caminho mais suave.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CA6CD0F1-4613-4C46-9FA1-488F3157C32D}"/>
              </a:ext>
            </a:extLst>
          </p:cNvPr>
          <p:cNvSpPr>
            <a:spLocks noGrp="1"/>
          </p:cNvSpPr>
          <p:nvPr>
            <p:ph type="sldNum" sz="quarter" idx="11"/>
          </p:nvPr>
        </p:nvSpPr>
        <p:spPr/>
        <p:txBody>
          <a:bodyPr/>
          <a:lstStyle/>
          <a:p>
            <a:fld id="{C95AFB24-383D-4AE9-ABE8-9E6518E7F721}" type="slidenum">
              <a:rPr lang="pt-BR" altLang="pt-BR"/>
              <a:pPr/>
              <a:t>14</a:t>
            </a:fld>
            <a:endParaRPr lang="pt-BR" altLang="pt-BR"/>
          </a:p>
        </p:txBody>
      </p:sp>
      <p:sp>
        <p:nvSpPr>
          <p:cNvPr id="35842" name="Rectangle 2">
            <a:extLst>
              <a:ext uri="{FF2B5EF4-FFF2-40B4-BE49-F238E27FC236}">
                <a16:creationId xmlns:a16="http://schemas.microsoft.com/office/drawing/2014/main" id="{6D207EF4-E144-41DD-B106-1776487BCAAB}"/>
              </a:ext>
            </a:extLst>
          </p:cNvPr>
          <p:cNvSpPr>
            <a:spLocks noGrp="1" noChangeArrowheads="1"/>
          </p:cNvSpPr>
          <p:nvPr>
            <p:ph type="body" idx="1"/>
          </p:nvPr>
        </p:nvSpPr>
        <p:spPr>
          <a:xfrm>
            <a:off x="87313" y="620713"/>
            <a:ext cx="8805862" cy="5976937"/>
          </a:xfrm>
        </p:spPr>
        <p:txBody>
          <a:bodyPr/>
          <a:lstStyle/>
          <a:p>
            <a:r>
              <a:rPr lang="pt-BR" altLang="pt-BR" sz="4400" b="1">
                <a:effectLst>
                  <a:outerShdw blurRad="38100" dist="38100" dir="2700000" algn="tl">
                    <a:srgbClr val="C0C0C0"/>
                  </a:outerShdw>
                </a:effectLst>
              </a:rPr>
              <a:t>Uma jovem escolar, quando convidada a definir mansidão, respondeu: "Pessoa mansa é aquela que respondeu com brandura a uma pergunta áspera." Cristo disse: "Bem-aventurados os mansos, porque eles herdarão a Terra."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FFD99350-9B9A-4DB2-A78A-14BA0E8AA2A4}"/>
              </a:ext>
            </a:extLst>
          </p:cNvPr>
          <p:cNvSpPr>
            <a:spLocks noGrp="1"/>
          </p:cNvSpPr>
          <p:nvPr>
            <p:ph type="sldNum" sz="quarter" idx="11"/>
          </p:nvPr>
        </p:nvSpPr>
        <p:spPr/>
        <p:txBody>
          <a:bodyPr/>
          <a:lstStyle/>
          <a:p>
            <a:fld id="{B7C9BD52-B40A-4593-A602-69CEDB3C1AAF}" type="slidenum">
              <a:rPr lang="pt-BR" altLang="pt-BR"/>
              <a:pPr/>
              <a:t>15</a:t>
            </a:fld>
            <a:endParaRPr lang="pt-BR" altLang="pt-BR"/>
          </a:p>
        </p:txBody>
      </p:sp>
      <p:sp>
        <p:nvSpPr>
          <p:cNvPr id="13314" name="Rectangle 2">
            <a:extLst>
              <a:ext uri="{FF2B5EF4-FFF2-40B4-BE49-F238E27FC236}">
                <a16:creationId xmlns:a16="http://schemas.microsoft.com/office/drawing/2014/main" id="{B1D70A00-7C86-4328-B7E0-B587050AF809}"/>
              </a:ext>
            </a:extLst>
          </p:cNvPr>
          <p:cNvSpPr>
            <a:spLocks noGrp="1" noChangeArrowheads="1"/>
          </p:cNvSpPr>
          <p:nvPr>
            <p:ph type="body" idx="1"/>
          </p:nvPr>
        </p:nvSpPr>
        <p:spPr>
          <a:xfrm>
            <a:off x="179388" y="476250"/>
            <a:ext cx="8362950" cy="6381750"/>
          </a:xfrm>
        </p:spPr>
        <p:txBody>
          <a:bodyPr/>
          <a:lstStyle/>
          <a:p>
            <a:pPr algn="ctr">
              <a:buFont typeface="Wingdings" panose="05000000000000000000" pitchFamily="2" charset="2"/>
              <a:buNone/>
            </a:pPr>
            <a:r>
              <a:rPr lang="pt-BR" altLang="pt-BR" sz="4400" b="1">
                <a:effectLst>
                  <a:outerShdw blurRad="38100" dist="38100" dir="2700000" algn="tl">
                    <a:srgbClr val="C0C0C0"/>
                  </a:outerShdw>
                </a:effectLst>
                <a:latin typeface="Bookman Old Style" panose="02050604050505020204" pitchFamily="18" charset="0"/>
              </a:rPr>
              <a:t>4. Somos tentados a desprezar as coisas pequenas. Imaginamos que somente as grandes realizações é que chamam a atenção. Que conselho é passado às mulheres com respeito a desprezar as pequenas coisas? (151:3)</a:t>
            </a:r>
          </a:p>
        </p:txBody>
      </p:sp>
      <p:pic>
        <p:nvPicPr>
          <p:cNvPr id="13315" name="Picture 3" descr="mv">
            <a:extLst>
              <a:ext uri="{FF2B5EF4-FFF2-40B4-BE49-F238E27FC236}">
                <a16:creationId xmlns:a16="http://schemas.microsoft.com/office/drawing/2014/main" id="{DD117450-6662-4D56-B3CB-2E77CF5A85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115888"/>
            <a:ext cx="1008062" cy="755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42E9BAD3-8697-4F14-85BB-FAB87A44BD76}"/>
              </a:ext>
            </a:extLst>
          </p:cNvPr>
          <p:cNvSpPr>
            <a:spLocks noGrp="1"/>
          </p:cNvSpPr>
          <p:nvPr>
            <p:ph type="sldNum" sz="quarter" idx="11"/>
          </p:nvPr>
        </p:nvSpPr>
        <p:spPr/>
        <p:txBody>
          <a:bodyPr/>
          <a:lstStyle/>
          <a:p>
            <a:fld id="{AC7E09FE-DD42-40FF-B89A-451259B7C863}" type="slidenum">
              <a:rPr lang="pt-BR" altLang="pt-BR"/>
              <a:pPr/>
              <a:t>16</a:t>
            </a:fld>
            <a:endParaRPr lang="pt-BR" altLang="pt-BR"/>
          </a:p>
        </p:txBody>
      </p:sp>
      <p:sp>
        <p:nvSpPr>
          <p:cNvPr id="36866" name="Rectangle 2">
            <a:extLst>
              <a:ext uri="{FF2B5EF4-FFF2-40B4-BE49-F238E27FC236}">
                <a16:creationId xmlns:a16="http://schemas.microsoft.com/office/drawing/2014/main" id="{6BD51DDA-F272-43C9-B0C9-9C4F69876ADA}"/>
              </a:ext>
            </a:extLst>
          </p:cNvPr>
          <p:cNvSpPr>
            <a:spLocks noGrp="1" noChangeArrowheads="1"/>
          </p:cNvSpPr>
          <p:nvPr>
            <p:ph type="body" idx="1"/>
          </p:nvPr>
        </p:nvSpPr>
        <p:spPr>
          <a:xfrm>
            <a:off x="87313" y="476250"/>
            <a:ext cx="8805862" cy="6048375"/>
          </a:xfrm>
        </p:spPr>
        <p:txBody>
          <a:bodyPr/>
          <a:lstStyle/>
          <a:p>
            <a:r>
              <a:rPr lang="pt-BR" altLang="pt-BR" sz="4400" b="1">
                <a:effectLst>
                  <a:outerShdw blurRad="38100" dist="38100" dir="2700000" algn="tl">
                    <a:srgbClr val="C0C0C0"/>
                  </a:outerShdw>
                </a:effectLst>
              </a:rPr>
              <a:t>Meus irmãos e minhas irmãs, não passeis por alto as coisas pequenas para fazerdes obra maior. Podeis alcançar sucesso em fazer pequeno trabalho e falhar inteiramente na tentativa de realizar uma obra maior, caindo assim em desencorajamento.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5B09F1C3-2999-4BC3-B49D-7E8B3D5FB477}"/>
              </a:ext>
            </a:extLst>
          </p:cNvPr>
          <p:cNvSpPr>
            <a:spLocks noGrp="1"/>
          </p:cNvSpPr>
          <p:nvPr>
            <p:ph type="sldNum" sz="quarter" idx="11"/>
          </p:nvPr>
        </p:nvSpPr>
        <p:spPr/>
        <p:txBody>
          <a:bodyPr/>
          <a:lstStyle/>
          <a:p>
            <a:fld id="{0727D628-1FD0-498F-B72F-D99A03E042AD}" type="slidenum">
              <a:rPr lang="pt-BR" altLang="pt-BR"/>
              <a:pPr/>
              <a:t>17</a:t>
            </a:fld>
            <a:endParaRPr lang="pt-BR" altLang="pt-BR"/>
          </a:p>
        </p:txBody>
      </p:sp>
      <p:sp>
        <p:nvSpPr>
          <p:cNvPr id="43011" name="Rectangle 3">
            <a:extLst>
              <a:ext uri="{FF2B5EF4-FFF2-40B4-BE49-F238E27FC236}">
                <a16:creationId xmlns:a16="http://schemas.microsoft.com/office/drawing/2014/main" id="{D00B23F2-F221-4BE7-8D06-D9E1843AAF19}"/>
              </a:ext>
            </a:extLst>
          </p:cNvPr>
          <p:cNvSpPr>
            <a:spLocks noGrp="1" noChangeArrowheads="1"/>
          </p:cNvSpPr>
          <p:nvPr>
            <p:ph type="body" idx="1"/>
          </p:nvPr>
        </p:nvSpPr>
        <p:spPr>
          <a:xfrm>
            <a:off x="179388" y="839788"/>
            <a:ext cx="8640762" cy="4965700"/>
          </a:xfrm>
        </p:spPr>
        <p:txBody>
          <a:bodyPr/>
          <a:lstStyle/>
          <a:p>
            <a:r>
              <a:rPr lang="pt-BR" altLang="pt-BR" sz="4400" b="1">
                <a:effectLst>
                  <a:outerShdw blurRad="38100" dist="38100" dir="2700000" algn="tl">
                    <a:srgbClr val="C0C0C0"/>
                  </a:outerShdw>
                </a:effectLst>
              </a:rPr>
              <a:t>Atende-vos seja a que trabalho for que virdes dever ser feito. E pelo fazer com as vossas forças o que vossa mão encontra para fazer que - desenvolveis talento e aptidão para trabalho maior.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E805835B-6F35-4B9F-A06C-1E6635300537}"/>
              </a:ext>
            </a:extLst>
          </p:cNvPr>
          <p:cNvSpPr>
            <a:spLocks noGrp="1"/>
          </p:cNvSpPr>
          <p:nvPr>
            <p:ph type="sldNum" sz="quarter" idx="11"/>
          </p:nvPr>
        </p:nvSpPr>
        <p:spPr/>
        <p:txBody>
          <a:bodyPr/>
          <a:lstStyle/>
          <a:p>
            <a:fld id="{AD2A7CC7-BFAB-466F-8CA2-AFDD03105407}" type="slidenum">
              <a:rPr lang="pt-BR" altLang="pt-BR"/>
              <a:pPr/>
              <a:t>18</a:t>
            </a:fld>
            <a:endParaRPr lang="pt-BR" altLang="pt-BR"/>
          </a:p>
        </p:txBody>
      </p:sp>
      <p:sp>
        <p:nvSpPr>
          <p:cNvPr id="44034" name="Rectangle 2">
            <a:extLst>
              <a:ext uri="{FF2B5EF4-FFF2-40B4-BE49-F238E27FC236}">
                <a16:creationId xmlns:a16="http://schemas.microsoft.com/office/drawing/2014/main" id="{54A7BEEC-4043-4963-B68E-D4C5B19F08BC}"/>
              </a:ext>
            </a:extLst>
          </p:cNvPr>
          <p:cNvSpPr>
            <a:spLocks noGrp="1" noChangeArrowheads="1"/>
          </p:cNvSpPr>
          <p:nvPr>
            <p:ph type="body" idx="1"/>
          </p:nvPr>
        </p:nvSpPr>
        <p:spPr>
          <a:xfrm>
            <a:off x="179388" y="479425"/>
            <a:ext cx="8640762" cy="6118225"/>
          </a:xfrm>
        </p:spPr>
        <p:txBody>
          <a:bodyPr/>
          <a:lstStyle/>
          <a:p>
            <a:r>
              <a:rPr lang="pt-BR" altLang="pt-BR" sz="5400" b="1">
                <a:effectLst>
                  <a:outerShdw blurRad="38100" dist="38100" dir="2700000" algn="tl">
                    <a:srgbClr val="C0C0C0"/>
                  </a:outerShdw>
                </a:effectLst>
              </a:rPr>
              <a:t>É pelo passar por alto as oportunidades diárias, pelo negligenciar as pequenas coisas, que muitos se tornam infrutíferos e definham.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32A49705-6682-443E-B209-2220B915FD12}"/>
              </a:ext>
            </a:extLst>
          </p:cNvPr>
          <p:cNvSpPr>
            <a:spLocks noGrp="1"/>
          </p:cNvSpPr>
          <p:nvPr>
            <p:ph type="sldNum" sz="quarter" idx="11"/>
          </p:nvPr>
        </p:nvSpPr>
        <p:spPr/>
        <p:txBody>
          <a:bodyPr/>
          <a:lstStyle/>
          <a:p>
            <a:fld id="{B9D20AEF-DCE8-439F-93B2-5167C9130BF6}" type="slidenum">
              <a:rPr lang="pt-BR" altLang="pt-BR"/>
              <a:pPr/>
              <a:t>19</a:t>
            </a:fld>
            <a:endParaRPr lang="pt-BR" altLang="pt-BR"/>
          </a:p>
        </p:txBody>
      </p:sp>
      <p:sp>
        <p:nvSpPr>
          <p:cNvPr id="15362" name="Rectangle 2">
            <a:extLst>
              <a:ext uri="{FF2B5EF4-FFF2-40B4-BE49-F238E27FC236}">
                <a16:creationId xmlns:a16="http://schemas.microsoft.com/office/drawing/2014/main" id="{4792D1DA-0240-47A7-B699-3F00F08E8928}"/>
              </a:ext>
            </a:extLst>
          </p:cNvPr>
          <p:cNvSpPr>
            <a:spLocks noGrp="1" noChangeArrowheads="1"/>
          </p:cNvSpPr>
          <p:nvPr>
            <p:ph type="body" idx="1"/>
          </p:nvPr>
        </p:nvSpPr>
        <p:spPr>
          <a:xfrm>
            <a:off x="250825" y="981075"/>
            <a:ext cx="8496300" cy="5616575"/>
          </a:xfrm>
        </p:spPr>
        <p:txBody>
          <a:bodyPr/>
          <a:lstStyle/>
          <a:p>
            <a:pPr algn="ctr">
              <a:buFont typeface="Wingdings" panose="05000000000000000000" pitchFamily="2" charset="2"/>
              <a:buNone/>
            </a:pPr>
            <a:r>
              <a:rPr lang="pt-BR" altLang="pt-BR" sz="4400" b="1">
                <a:latin typeface="Bookman Old Style" panose="02050604050505020204" pitchFamily="18" charset="0"/>
              </a:rPr>
              <a:t>5. Jesus conhece os fardos das mulheres. Aliás, Ele sempre convidou pessoas que têm algum tipo de ocupação para trabalhar em Sua seara. De que maneira você pretende ajudar na obra do Mestre?</a:t>
            </a:r>
          </a:p>
        </p:txBody>
      </p:sp>
      <p:pic>
        <p:nvPicPr>
          <p:cNvPr id="15363" name="Picture 3" descr="mv">
            <a:extLst>
              <a:ext uri="{FF2B5EF4-FFF2-40B4-BE49-F238E27FC236}">
                <a16:creationId xmlns:a16="http://schemas.microsoft.com/office/drawing/2014/main" id="{C9CAE303-B5F2-4183-8194-E379E3FEC0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115888"/>
            <a:ext cx="1008062" cy="755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189231E-4332-4A2B-865D-41C2566C1FE7}"/>
              </a:ext>
            </a:extLst>
          </p:cNvPr>
          <p:cNvSpPr>
            <a:spLocks noGrp="1" noChangeArrowheads="1"/>
          </p:cNvSpPr>
          <p:nvPr>
            <p:ph type="ctrTitle"/>
          </p:nvPr>
        </p:nvSpPr>
        <p:spPr/>
        <p:txBody>
          <a:bodyPr/>
          <a:lstStyle/>
          <a:p>
            <a:pPr algn="ctr"/>
            <a:r>
              <a:rPr lang="pt-BR" altLang="pt-BR" sz="6800" b="1">
                <a:effectLst>
                  <a:outerShdw blurRad="38100" dist="38100" dir="2700000" algn="tl">
                    <a:srgbClr val="C0C0C0"/>
                  </a:outerShdw>
                </a:effectLst>
                <a:latin typeface="Arial Rounded MT Bold" panose="020F0704030504030204" pitchFamily="34" charset="0"/>
              </a:rPr>
              <a:t>Salmo 91. 1-2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BA04A00E-CE69-42DD-868F-E016E9F0C9EB}"/>
              </a:ext>
            </a:extLst>
          </p:cNvPr>
          <p:cNvSpPr>
            <a:spLocks noGrp="1"/>
          </p:cNvSpPr>
          <p:nvPr>
            <p:ph type="sldNum" sz="quarter" idx="11"/>
          </p:nvPr>
        </p:nvSpPr>
        <p:spPr/>
        <p:txBody>
          <a:bodyPr/>
          <a:lstStyle/>
          <a:p>
            <a:fld id="{0CFC867B-E348-4737-BDB6-4B1637C8914F}" type="slidenum">
              <a:rPr lang="pt-BR" altLang="pt-BR"/>
              <a:pPr/>
              <a:t>20</a:t>
            </a:fld>
            <a:endParaRPr lang="pt-BR" altLang="pt-BR"/>
          </a:p>
        </p:txBody>
      </p:sp>
      <p:sp>
        <p:nvSpPr>
          <p:cNvPr id="6146" name="Rectangle 2">
            <a:extLst>
              <a:ext uri="{FF2B5EF4-FFF2-40B4-BE49-F238E27FC236}">
                <a16:creationId xmlns:a16="http://schemas.microsoft.com/office/drawing/2014/main" id="{5FD5CA56-36CC-44CD-AAB8-486E88F8F8D8}"/>
              </a:ext>
            </a:extLst>
          </p:cNvPr>
          <p:cNvSpPr>
            <a:spLocks noGrp="1" noChangeArrowheads="1"/>
          </p:cNvSpPr>
          <p:nvPr>
            <p:ph type="body" idx="1"/>
          </p:nvPr>
        </p:nvSpPr>
        <p:spPr>
          <a:xfrm>
            <a:off x="0" y="765175"/>
            <a:ext cx="9144000" cy="6092825"/>
          </a:xfrm>
        </p:spPr>
        <p:txBody>
          <a:bodyPr/>
          <a:lstStyle/>
          <a:p>
            <a:pPr algn="ctr">
              <a:buFont typeface="Wingdings" panose="05000000000000000000" pitchFamily="2" charset="2"/>
              <a:buNone/>
            </a:pPr>
            <a:r>
              <a:rPr lang="pt-BR" altLang="pt-BR" sz="5400" b="1">
                <a:solidFill>
                  <a:schemeClr val="bg1"/>
                </a:solidFill>
                <a:effectLst>
                  <a:outerShdw blurRad="38100" dist="38100" dir="2700000" algn="tl">
                    <a:srgbClr val="000000"/>
                  </a:outerShdw>
                </a:effectLst>
                <a:latin typeface="Georgia" panose="02040502050405020303" pitchFamily="18" charset="0"/>
              </a:rPr>
              <a:t>O mundo está cheio de mulheres que não sabem de onde vieram, onde estão, nem para onde vão. Você pode fazer a diferença na vida de uma delas.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77ECD458-57BE-4F60-811C-E5E0252F5A13}"/>
              </a:ext>
            </a:extLst>
          </p:cNvPr>
          <p:cNvSpPr>
            <a:spLocks noGrp="1"/>
          </p:cNvSpPr>
          <p:nvPr>
            <p:ph type="sldNum" sz="quarter" idx="11"/>
          </p:nvPr>
        </p:nvSpPr>
        <p:spPr/>
        <p:txBody>
          <a:bodyPr/>
          <a:lstStyle/>
          <a:p>
            <a:fld id="{6D98FD53-821E-466E-80F0-1610D336584D}" type="slidenum">
              <a:rPr lang="pt-BR" altLang="pt-BR"/>
              <a:pPr/>
              <a:t>21</a:t>
            </a:fld>
            <a:endParaRPr lang="pt-BR" altLang="pt-BR"/>
          </a:p>
        </p:txBody>
      </p:sp>
      <p:sp>
        <p:nvSpPr>
          <p:cNvPr id="7170" name="Rectangle 2">
            <a:extLst>
              <a:ext uri="{FF2B5EF4-FFF2-40B4-BE49-F238E27FC236}">
                <a16:creationId xmlns:a16="http://schemas.microsoft.com/office/drawing/2014/main" id="{DC21ED81-5820-4849-9847-EE66E7840312}"/>
              </a:ext>
            </a:extLst>
          </p:cNvPr>
          <p:cNvSpPr>
            <a:spLocks noGrp="1" noChangeArrowheads="1"/>
          </p:cNvSpPr>
          <p:nvPr>
            <p:ph type="body" idx="1"/>
          </p:nvPr>
        </p:nvSpPr>
        <p:spPr>
          <a:xfrm>
            <a:off x="0" y="692150"/>
            <a:ext cx="9144000" cy="6165850"/>
          </a:xfrm>
        </p:spPr>
        <p:txBody>
          <a:bodyPr/>
          <a:lstStyle/>
          <a:p>
            <a:pPr algn="ctr">
              <a:buFont typeface="Wingdings" panose="05000000000000000000" pitchFamily="2" charset="2"/>
              <a:buNone/>
            </a:pPr>
            <a:r>
              <a:rPr lang="pt-BR" altLang="pt-BR" sz="4400" b="1">
                <a:solidFill>
                  <a:schemeClr val="bg1"/>
                </a:solidFill>
                <a:effectLst>
                  <a:outerShdw blurRad="38100" dist="38100" dir="2700000" algn="tl">
                    <a:srgbClr val="000000"/>
                  </a:outerShdw>
                </a:effectLst>
                <a:latin typeface="Georgia" panose="02040502050405020303" pitchFamily="18" charset="0"/>
              </a:rPr>
              <a:t>Com os talentos que Deus lhe concedeu, somados ao frutos do Espírito, sua consciência descansará em paz, tranquila, ciente de que os compromissos no lar e na conquista de novas pessoas para o Mestre foram alcançados.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A9B75ED9-C55F-4FE3-ACF0-8FC9B5DD231E}"/>
              </a:ext>
            </a:extLst>
          </p:cNvPr>
          <p:cNvSpPr>
            <a:spLocks noGrp="1"/>
          </p:cNvSpPr>
          <p:nvPr>
            <p:ph type="sldNum" sz="quarter" idx="11"/>
          </p:nvPr>
        </p:nvSpPr>
        <p:spPr/>
        <p:txBody>
          <a:bodyPr/>
          <a:lstStyle/>
          <a:p>
            <a:fld id="{D1D3C788-956B-4C82-BB7F-CC1F76A113F9}" type="slidenum">
              <a:rPr lang="pt-BR" altLang="pt-BR"/>
              <a:pPr/>
              <a:t>22</a:t>
            </a:fld>
            <a:endParaRPr lang="pt-BR" altLang="pt-BR"/>
          </a:p>
        </p:txBody>
      </p:sp>
      <p:sp>
        <p:nvSpPr>
          <p:cNvPr id="46082" name="Rectangle 2">
            <a:extLst>
              <a:ext uri="{FF2B5EF4-FFF2-40B4-BE49-F238E27FC236}">
                <a16:creationId xmlns:a16="http://schemas.microsoft.com/office/drawing/2014/main" id="{F4AE120A-1514-4192-8DFE-0D54515BD159}"/>
              </a:ext>
            </a:extLst>
          </p:cNvPr>
          <p:cNvSpPr>
            <a:spLocks noGrp="1" noChangeArrowheads="1"/>
          </p:cNvSpPr>
          <p:nvPr>
            <p:ph type="body" idx="1"/>
          </p:nvPr>
        </p:nvSpPr>
        <p:spPr>
          <a:xfrm>
            <a:off x="0" y="5732463"/>
            <a:ext cx="9144000" cy="865187"/>
          </a:xfrm>
        </p:spPr>
        <p:txBody>
          <a:bodyPr/>
          <a:lstStyle/>
          <a:p>
            <a:pPr algn="ctr">
              <a:buFont typeface="Wingdings" panose="05000000000000000000" pitchFamily="2" charset="2"/>
              <a:buNone/>
            </a:pPr>
            <a:r>
              <a:rPr lang="pt-BR" altLang="pt-BR" sz="4800" b="1">
                <a:solidFill>
                  <a:schemeClr val="bg1"/>
                </a:solidFill>
                <a:effectLst>
                  <a:outerShdw blurRad="38100" dist="38100" dir="2700000" algn="tl">
                    <a:srgbClr val="C0C0C0"/>
                  </a:outerShdw>
                </a:effectLst>
                <a:latin typeface="Georgia" panose="02040502050405020303" pitchFamily="18" charset="0"/>
              </a:rPr>
              <a:t>Senhor, dá-me esta paz!</a:t>
            </a:r>
          </a:p>
        </p:txBody>
      </p:sp>
      <p:sp>
        <p:nvSpPr>
          <p:cNvPr id="46084" name="Text Box 4">
            <a:extLst>
              <a:ext uri="{FF2B5EF4-FFF2-40B4-BE49-F238E27FC236}">
                <a16:creationId xmlns:a16="http://schemas.microsoft.com/office/drawing/2014/main" id="{8A422C4D-59D7-44D3-98A3-820ECDF8A553}"/>
              </a:ext>
            </a:extLst>
          </p:cNvPr>
          <p:cNvSpPr txBox="1">
            <a:spLocks noChangeArrowheads="1"/>
          </p:cNvSpPr>
          <p:nvPr/>
        </p:nvSpPr>
        <p:spPr bwMode="auto">
          <a:xfrm>
            <a:off x="7740650" y="115888"/>
            <a:ext cx="1403350" cy="320675"/>
          </a:xfrm>
          <a:prstGeom prst="rect">
            <a:avLst/>
          </a:prstGeom>
          <a:gradFill rotWithShape="1">
            <a:gsLst>
              <a:gs pos="0">
                <a:schemeClr val="accent1">
                  <a:alpha val="9000"/>
                </a:schemeClr>
              </a:gs>
              <a:gs pos="100000">
                <a:schemeClr val="accent1">
                  <a:gamma/>
                  <a:shade val="46275"/>
                  <a:invGamma/>
                  <a:alpha val="11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pt-BR" altLang="pt-BR" sz="1500" b="1">
                <a:effectLst>
                  <a:outerShdw blurRad="38100" dist="38100" dir="2700000" algn="tl">
                    <a:srgbClr val="FFFFFF"/>
                  </a:outerShdw>
                </a:effectLst>
                <a:latin typeface="Georgia" panose="02040502050405020303" pitchFamily="18" charset="0"/>
              </a:rPr>
              <a:t>FADMinas</a:t>
            </a:r>
            <a:endParaRPr lang="pt-BR" altLang="pt-B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285F5A41-1491-4E8B-AEBC-045E724AC797}"/>
              </a:ext>
            </a:extLst>
          </p:cNvPr>
          <p:cNvSpPr>
            <a:spLocks noGrp="1"/>
          </p:cNvSpPr>
          <p:nvPr>
            <p:ph type="sldNum" sz="quarter" idx="11"/>
          </p:nvPr>
        </p:nvSpPr>
        <p:spPr/>
        <p:txBody>
          <a:bodyPr/>
          <a:lstStyle/>
          <a:p>
            <a:fld id="{702A08D1-5887-4F5F-A97D-FBD8C92925CF}" type="slidenum">
              <a:rPr lang="pt-BR" altLang="pt-BR"/>
              <a:pPr/>
              <a:t>3</a:t>
            </a:fld>
            <a:endParaRPr lang="pt-BR" altLang="pt-BR"/>
          </a:p>
        </p:txBody>
      </p:sp>
      <p:sp>
        <p:nvSpPr>
          <p:cNvPr id="4099" name="Rectangle 3">
            <a:extLst>
              <a:ext uri="{FF2B5EF4-FFF2-40B4-BE49-F238E27FC236}">
                <a16:creationId xmlns:a16="http://schemas.microsoft.com/office/drawing/2014/main" id="{00FBB2DA-2022-4930-ABCF-85E5E6AE2DFB}"/>
              </a:ext>
            </a:extLst>
          </p:cNvPr>
          <p:cNvSpPr>
            <a:spLocks noGrp="1" noChangeArrowheads="1"/>
          </p:cNvSpPr>
          <p:nvPr>
            <p:ph type="body" idx="1"/>
          </p:nvPr>
        </p:nvSpPr>
        <p:spPr>
          <a:xfrm>
            <a:off x="0" y="0"/>
            <a:ext cx="9144000" cy="6858000"/>
          </a:xfrm>
          <a:solidFill>
            <a:schemeClr val="hlink"/>
          </a:solidFill>
        </p:spPr>
        <p:txBody>
          <a:bodyPr/>
          <a:lstStyle/>
          <a:p>
            <a:pPr algn="ctr">
              <a:buFont typeface="Wingdings" panose="05000000000000000000" pitchFamily="2" charset="2"/>
              <a:buNone/>
            </a:pPr>
            <a:r>
              <a:rPr lang="pt-BR" altLang="pt-BR" sz="4400" b="1">
                <a:solidFill>
                  <a:schemeClr val="bg1"/>
                </a:solidFill>
                <a:effectLst>
                  <a:outerShdw blurRad="38100" dist="38100" dir="2700000" algn="tl">
                    <a:srgbClr val="000000"/>
                  </a:outerShdw>
                </a:effectLst>
                <a:latin typeface="Arial Black" panose="020B0A04020102020204" pitchFamily="34" charset="0"/>
              </a:rPr>
              <a:t>Deus convida, mulheres comprometidas com Seus princípios a trabalharem em Sua obra. Mulheres que sabem valorizar e tornar grandes as pequenas coisas. Ele sabe as dificuldades que enfrentam, mas promete qualificá-las por meio de Seu Espírito.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42B49312-7075-4EF5-857A-8440BF597A84}"/>
              </a:ext>
            </a:extLst>
          </p:cNvPr>
          <p:cNvSpPr>
            <a:spLocks noGrp="1"/>
          </p:cNvSpPr>
          <p:nvPr>
            <p:ph type="sldNum" sz="quarter" idx="11"/>
          </p:nvPr>
        </p:nvSpPr>
        <p:spPr/>
        <p:txBody>
          <a:bodyPr/>
          <a:lstStyle/>
          <a:p>
            <a:fld id="{01A587A3-BB9B-49D6-9589-3968D96DA602}" type="slidenum">
              <a:rPr lang="pt-BR" altLang="pt-BR"/>
              <a:pPr/>
              <a:t>4</a:t>
            </a:fld>
            <a:endParaRPr lang="pt-BR" altLang="pt-BR"/>
          </a:p>
        </p:txBody>
      </p:sp>
      <p:sp>
        <p:nvSpPr>
          <p:cNvPr id="5122" name="Rectangle 2">
            <a:extLst>
              <a:ext uri="{FF2B5EF4-FFF2-40B4-BE49-F238E27FC236}">
                <a16:creationId xmlns:a16="http://schemas.microsoft.com/office/drawing/2014/main" id="{B15D56AA-8CF4-41A5-8B36-7DF7963D3F15}"/>
              </a:ext>
            </a:extLst>
          </p:cNvPr>
          <p:cNvSpPr>
            <a:spLocks noGrp="1" noChangeArrowheads="1"/>
          </p:cNvSpPr>
          <p:nvPr>
            <p:ph type="body" idx="1"/>
          </p:nvPr>
        </p:nvSpPr>
        <p:spPr>
          <a:xfrm>
            <a:off x="-107950" y="620713"/>
            <a:ext cx="9144000" cy="5832475"/>
          </a:xfrm>
        </p:spPr>
        <p:txBody>
          <a:bodyPr/>
          <a:lstStyle/>
          <a:p>
            <a:pPr algn="ctr">
              <a:buFont typeface="Wingdings" panose="05000000000000000000" pitchFamily="2" charset="2"/>
              <a:buNone/>
            </a:pPr>
            <a:r>
              <a:rPr lang="pt-BR" altLang="pt-BR" sz="5400" b="1">
                <a:latin typeface="Bookman Old Style" panose="02050604050505020204" pitchFamily="18" charset="0"/>
              </a:rPr>
              <a:t>1. Deus chama          para o Seu serviço pessoas comprometidas com a verdade. "Ele tem uma obra para ser feita por mulheres." Que obra é essa? </a:t>
            </a:r>
            <a:r>
              <a:rPr lang="pt-BR" altLang="pt-BR" sz="4400" b="1">
                <a:latin typeface="Bookman Old Style" panose="02050604050505020204" pitchFamily="18" charset="0"/>
              </a:rPr>
              <a:t>(147:3)</a:t>
            </a:r>
          </a:p>
        </p:txBody>
      </p:sp>
      <p:pic>
        <p:nvPicPr>
          <p:cNvPr id="5123" name="Picture 3" descr="mv">
            <a:extLst>
              <a:ext uri="{FF2B5EF4-FFF2-40B4-BE49-F238E27FC236}">
                <a16:creationId xmlns:a16="http://schemas.microsoft.com/office/drawing/2014/main" id="{346182A2-36EA-4CDF-AC93-35BEDB0534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115888"/>
            <a:ext cx="1008062" cy="755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1AF2E2FD-B956-40B6-A88D-154CEE366591}"/>
              </a:ext>
            </a:extLst>
          </p:cNvPr>
          <p:cNvSpPr>
            <a:spLocks noGrp="1"/>
          </p:cNvSpPr>
          <p:nvPr>
            <p:ph type="sldNum" sz="quarter" idx="11"/>
          </p:nvPr>
        </p:nvSpPr>
        <p:spPr/>
        <p:txBody>
          <a:bodyPr/>
          <a:lstStyle/>
          <a:p>
            <a:fld id="{59CBE962-4593-4C1D-B68F-A1272F38B539}" type="slidenum">
              <a:rPr lang="pt-BR" altLang="pt-BR"/>
              <a:pPr/>
              <a:t>5</a:t>
            </a:fld>
            <a:endParaRPr lang="pt-BR" altLang="pt-BR"/>
          </a:p>
        </p:txBody>
      </p:sp>
      <p:sp>
        <p:nvSpPr>
          <p:cNvPr id="29699" name="Rectangle 3">
            <a:extLst>
              <a:ext uri="{FF2B5EF4-FFF2-40B4-BE49-F238E27FC236}">
                <a16:creationId xmlns:a16="http://schemas.microsoft.com/office/drawing/2014/main" id="{59E3EFE1-27D1-402C-A8D9-E5A67606D680}"/>
              </a:ext>
            </a:extLst>
          </p:cNvPr>
          <p:cNvSpPr>
            <a:spLocks noGrp="1" noChangeArrowheads="1"/>
          </p:cNvSpPr>
          <p:nvPr>
            <p:ph type="body" idx="1"/>
          </p:nvPr>
        </p:nvSpPr>
        <p:spPr>
          <a:xfrm>
            <a:off x="87313" y="333375"/>
            <a:ext cx="8805862" cy="6524625"/>
          </a:xfrm>
        </p:spPr>
        <p:txBody>
          <a:bodyPr/>
          <a:lstStyle/>
          <a:p>
            <a:r>
              <a:rPr lang="pt-BR" altLang="pt-BR" sz="3800" b="1">
                <a:effectLst>
                  <a:outerShdw blurRad="38100" dist="38100" dir="2700000" algn="tl">
                    <a:srgbClr val="C0C0C0"/>
                  </a:outerShdw>
                </a:effectLst>
              </a:rPr>
              <a:t>Mulheres de firme princípio e decidido caráter são necessárias, mulheres que crêem estarmos, sem dúvida, vivendo nos últimos dias, e que temos a última solene mensagem de advertência para ser dada ao mundo. Devem sentir que estão empenhadas numa importante obra ao espalharem os raios de luz que o Céu tem derramado sobre elas.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DD961FCD-993F-4800-BED8-F12892010C02}"/>
              </a:ext>
            </a:extLst>
          </p:cNvPr>
          <p:cNvSpPr>
            <a:spLocks noGrp="1"/>
          </p:cNvSpPr>
          <p:nvPr>
            <p:ph type="sldNum" sz="quarter" idx="11"/>
          </p:nvPr>
        </p:nvSpPr>
        <p:spPr/>
        <p:txBody>
          <a:bodyPr/>
          <a:lstStyle/>
          <a:p>
            <a:fld id="{5FF1E6C3-59A4-49A9-B11D-136F1B843510}" type="slidenum">
              <a:rPr lang="pt-BR" altLang="pt-BR"/>
              <a:pPr/>
              <a:t>6</a:t>
            </a:fld>
            <a:endParaRPr lang="pt-BR" altLang="pt-BR"/>
          </a:p>
        </p:txBody>
      </p:sp>
      <p:sp>
        <p:nvSpPr>
          <p:cNvPr id="37890" name="Rectangle 2">
            <a:extLst>
              <a:ext uri="{FF2B5EF4-FFF2-40B4-BE49-F238E27FC236}">
                <a16:creationId xmlns:a16="http://schemas.microsoft.com/office/drawing/2014/main" id="{94BD77DC-EC3C-413F-928D-90F58ED16A6B}"/>
              </a:ext>
            </a:extLst>
          </p:cNvPr>
          <p:cNvSpPr>
            <a:spLocks noGrp="1" noChangeArrowheads="1"/>
          </p:cNvSpPr>
          <p:nvPr>
            <p:ph type="body" idx="1"/>
          </p:nvPr>
        </p:nvSpPr>
        <p:spPr>
          <a:xfrm>
            <a:off x="87313" y="404813"/>
            <a:ext cx="8805862" cy="6192837"/>
          </a:xfrm>
        </p:spPr>
        <p:txBody>
          <a:bodyPr/>
          <a:lstStyle/>
          <a:p>
            <a:r>
              <a:rPr lang="pt-BR" altLang="pt-BR" sz="3600" b="1">
                <a:effectLst>
                  <a:outerShdw blurRad="38100" dist="38100" dir="2700000" algn="tl">
                    <a:srgbClr val="C0C0C0"/>
                  </a:outerShdw>
                </a:effectLst>
              </a:rPr>
              <a:t>Quando o amor de Deus e de Sua verdade é um princípio permanente, elas não permitirão que coisa alguma lhes impeçam o cumprimento do dever ou as desencorajem em seu trabalho. Temerão a Deus e não se deixarão desviar de suas atividades em Sua causa pela tentação de situações lucrativas e atraentes perspectivas. Preservarão sua integridade a todo o custo.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8B7E4DFD-F6E8-46DA-A57A-50406117A1D6}"/>
              </a:ext>
            </a:extLst>
          </p:cNvPr>
          <p:cNvSpPr>
            <a:spLocks noGrp="1"/>
          </p:cNvSpPr>
          <p:nvPr>
            <p:ph type="sldNum" sz="quarter" idx="11"/>
          </p:nvPr>
        </p:nvSpPr>
        <p:spPr/>
        <p:txBody>
          <a:bodyPr/>
          <a:lstStyle/>
          <a:p>
            <a:fld id="{731C1B62-B3B4-41B2-A583-0FB555FE446D}" type="slidenum">
              <a:rPr lang="pt-BR" altLang="pt-BR"/>
              <a:pPr/>
              <a:t>7</a:t>
            </a:fld>
            <a:endParaRPr lang="pt-BR" altLang="pt-BR"/>
          </a:p>
        </p:txBody>
      </p:sp>
      <p:sp>
        <p:nvSpPr>
          <p:cNvPr id="30722" name="Rectangle 2">
            <a:extLst>
              <a:ext uri="{FF2B5EF4-FFF2-40B4-BE49-F238E27FC236}">
                <a16:creationId xmlns:a16="http://schemas.microsoft.com/office/drawing/2014/main" id="{F8499C92-198E-44C2-BC3E-AFE8885FBA8E}"/>
              </a:ext>
            </a:extLst>
          </p:cNvPr>
          <p:cNvSpPr>
            <a:spLocks noGrp="1" noChangeArrowheads="1"/>
          </p:cNvSpPr>
          <p:nvPr>
            <p:ph type="body" idx="1"/>
          </p:nvPr>
        </p:nvSpPr>
        <p:spPr>
          <a:xfrm>
            <a:off x="87313" y="476250"/>
            <a:ext cx="8805862" cy="6048375"/>
          </a:xfrm>
        </p:spPr>
        <p:txBody>
          <a:bodyPr/>
          <a:lstStyle/>
          <a:p>
            <a:r>
              <a:rPr lang="pt-BR" altLang="pt-BR" sz="4000" b="1">
                <a:effectLst>
                  <a:outerShdw blurRad="38100" dist="38100" dir="2700000" algn="tl">
                    <a:srgbClr val="C0C0C0"/>
                  </a:outerShdw>
                </a:effectLst>
              </a:rPr>
              <a:t>São essas pessoas que representarão corretamente a religião de Cristo, cujas palavras serão ditas oportunamente, como maçãs de ouro em salva de prata. Tais pessoas podem de muitos modos fazer um precioso trabalho para Deus. Ele as manda ir para o campo da seara e ajudar a colher os molhos.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4">
            <a:extLst>
              <a:ext uri="{FF2B5EF4-FFF2-40B4-BE49-F238E27FC236}">
                <a16:creationId xmlns:a16="http://schemas.microsoft.com/office/drawing/2014/main" id="{379F1C09-B15F-4B11-B5D3-271B6DB84E1C}"/>
              </a:ext>
            </a:extLst>
          </p:cNvPr>
          <p:cNvSpPr>
            <a:spLocks noGrp="1"/>
          </p:cNvSpPr>
          <p:nvPr>
            <p:ph type="sldNum" sz="quarter" idx="11"/>
          </p:nvPr>
        </p:nvSpPr>
        <p:spPr/>
        <p:txBody>
          <a:bodyPr/>
          <a:lstStyle/>
          <a:p>
            <a:fld id="{E7692991-A3C8-4072-8D05-65F065EE2049}" type="slidenum">
              <a:rPr lang="pt-BR" altLang="pt-BR"/>
              <a:pPr/>
              <a:t>8</a:t>
            </a:fld>
            <a:endParaRPr lang="pt-BR" altLang="pt-BR"/>
          </a:p>
        </p:txBody>
      </p:sp>
      <p:sp>
        <p:nvSpPr>
          <p:cNvPr id="9218" name="Rectangle 2">
            <a:extLst>
              <a:ext uri="{FF2B5EF4-FFF2-40B4-BE49-F238E27FC236}">
                <a16:creationId xmlns:a16="http://schemas.microsoft.com/office/drawing/2014/main" id="{CC272AFC-C090-4828-861B-3C53D6A6DAE1}"/>
              </a:ext>
            </a:extLst>
          </p:cNvPr>
          <p:cNvSpPr>
            <a:spLocks noGrp="1" noChangeArrowheads="1"/>
          </p:cNvSpPr>
          <p:nvPr>
            <p:ph type="body" idx="1"/>
          </p:nvPr>
        </p:nvSpPr>
        <p:spPr>
          <a:xfrm>
            <a:off x="395288" y="1196975"/>
            <a:ext cx="8291512" cy="5102225"/>
          </a:xfrm>
        </p:spPr>
        <p:txBody>
          <a:bodyPr/>
          <a:lstStyle/>
          <a:p>
            <a:pPr algn="ctr">
              <a:buFont typeface="Wingdings" panose="05000000000000000000" pitchFamily="2" charset="2"/>
              <a:buNone/>
            </a:pPr>
            <a:r>
              <a:rPr lang="pt-BR" altLang="pt-BR" sz="5400" b="1">
                <a:effectLst>
                  <a:outerShdw blurRad="38100" dist="38100" dir="2700000" algn="tl">
                    <a:srgbClr val="C0C0C0"/>
                  </a:outerShdw>
                </a:effectLst>
                <a:latin typeface="Bookman Old Style" panose="02050604050505020204" pitchFamily="18" charset="0"/>
              </a:rPr>
              <a:t>2. Quais os requisitos que Deus exige das mulheres para serem habilitadas a executar essa obra? (147:2)</a:t>
            </a:r>
          </a:p>
        </p:txBody>
      </p:sp>
      <p:pic>
        <p:nvPicPr>
          <p:cNvPr id="9220" name="Picture 4" descr="mv">
            <a:extLst>
              <a:ext uri="{FF2B5EF4-FFF2-40B4-BE49-F238E27FC236}">
                <a16:creationId xmlns:a16="http://schemas.microsoft.com/office/drawing/2014/main" id="{47510D1C-02B1-4241-9595-A250F07FE5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088" y="115888"/>
            <a:ext cx="1008062" cy="755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4">
            <a:extLst>
              <a:ext uri="{FF2B5EF4-FFF2-40B4-BE49-F238E27FC236}">
                <a16:creationId xmlns:a16="http://schemas.microsoft.com/office/drawing/2014/main" id="{FBD3A31E-88CF-4F6C-8573-1F56F617B35F}"/>
              </a:ext>
            </a:extLst>
          </p:cNvPr>
          <p:cNvSpPr>
            <a:spLocks noGrp="1"/>
          </p:cNvSpPr>
          <p:nvPr>
            <p:ph type="sldNum" sz="quarter" idx="11"/>
          </p:nvPr>
        </p:nvSpPr>
        <p:spPr/>
        <p:txBody>
          <a:bodyPr/>
          <a:lstStyle/>
          <a:p>
            <a:fld id="{9B343746-ECC2-4780-B23A-44654CF101F2}" type="slidenum">
              <a:rPr lang="pt-BR" altLang="pt-BR"/>
              <a:pPr/>
              <a:t>9</a:t>
            </a:fld>
            <a:endParaRPr lang="pt-BR" altLang="pt-BR"/>
          </a:p>
        </p:txBody>
      </p:sp>
      <p:sp>
        <p:nvSpPr>
          <p:cNvPr id="31746" name="Rectangle 2">
            <a:extLst>
              <a:ext uri="{FF2B5EF4-FFF2-40B4-BE49-F238E27FC236}">
                <a16:creationId xmlns:a16="http://schemas.microsoft.com/office/drawing/2014/main" id="{2C6BBB77-8F2D-4B65-8A22-702A90C42B0B}"/>
              </a:ext>
            </a:extLst>
          </p:cNvPr>
          <p:cNvSpPr>
            <a:spLocks noGrp="1" noChangeArrowheads="1"/>
          </p:cNvSpPr>
          <p:nvPr>
            <p:ph type="body" idx="1"/>
          </p:nvPr>
        </p:nvSpPr>
        <p:spPr>
          <a:xfrm>
            <a:off x="87313" y="620713"/>
            <a:ext cx="8805862" cy="5976937"/>
          </a:xfrm>
        </p:spPr>
        <p:txBody>
          <a:bodyPr/>
          <a:lstStyle/>
          <a:p>
            <a:r>
              <a:rPr lang="pt-BR" altLang="pt-BR" sz="4400" b="1">
                <a:effectLst>
                  <a:outerShdw blurRad="38100" dist="38100" dir="2700000" algn="tl">
                    <a:srgbClr val="C0C0C0"/>
                  </a:outerShdw>
                </a:effectLst>
              </a:rPr>
              <a:t>Todo aquele que trabalha para Deus precisa ter em si reunidos os atributos de Marta e de Maria - a disposição de ministrar e um sincero amor pela verdade. O eu e o egoísmo têm de ser perdidos de vista.</a:t>
            </a:r>
          </a:p>
        </p:txBody>
      </p:sp>
    </p:spTree>
  </p:cSld>
  <p:clrMapOvr>
    <a:masterClrMapping/>
  </p:clrMapOvr>
</p:sld>
</file>

<file path=ppt/theme/theme1.xml><?xml version="1.0" encoding="utf-8"?>
<a:theme xmlns:a="http://schemas.openxmlformats.org/drawingml/2006/main" name="Pixel">
  <a:themeElements>
    <a:clrScheme name="Pixel 13">
      <a:dk1>
        <a:srgbClr val="000000"/>
      </a:dk1>
      <a:lt1>
        <a:srgbClr val="FFFFFF"/>
      </a:lt1>
      <a:dk2>
        <a:srgbClr val="000000"/>
      </a:dk2>
      <a:lt2>
        <a:srgbClr val="9900FF"/>
      </a:lt2>
      <a:accent1>
        <a:srgbClr val="9966FF"/>
      </a:accent1>
      <a:accent2>
        <a:srgbClr val="CCECFF"/>
      </a:accent2>
      <a:accent3>
        <a:srgbClr val="FFFFFF"/>
      </a:accent3>
      <a:accent4>
        <a:srgbClr val="000000"/>
      </a:accent4>
      <a:accent5>
        <a:srgbClr val="CAB8FF"/>
      </a:accent5>
      <a:accent6>
        <a:srgbClr val="B9D6E7"/>
      </a:accent6>
      <a:hlink>
        <a:srgbClr val="9900CC"/>
      </a:hlink>
      <a:folHlink>
        <a:srgbClr val="FFCCFF"/>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000000"/>
        </a:dk2>
        <a:lt2>
          <a:srgbClr val="9900FF"/>
        </a:lt2>
        <a:accent1>
          <a:srgbClr val="9966FF"/>
        </a:accent1>
        <a:accent2>
          <a:srgbClr val="CCECFF"/>
        </a:accent2>
        <a:accent3>
          <a:srgbClr val="FFFFFF"/>
        </a:accent3>
        <a:accent4>
          <a:srgbClr val="000000"/>
        </a:accent4>
        <a:accent5>
          <a:srgbClr val="CAB8FF"/>
        </a:accent5>
        <a:accent6>
          <a:srgbClr val="B9D6E7"/>
        </a:accent6>
        <a:hlink>
          <a:srgbClr val="9900CC"/>
        </a:hlink>
        <a:folHlink>
          <a:srgbClr val="FFCC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Pixel</Template>
  <TotalTime>56</TotalTime>
  <Words>821</Words>
  <Application>Microsoft Office PowerPoint</Application>
  <PresentationFormat>Apresentação na tela (4:3)</PresentationFormat>
  <Paragraphs>46</Paragraphs>
  <Slides>22</Slides>
  <Notes>0</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22</vt:i4>
      </vt:variant>
    </vt:vector>
  </HeadingPairs>
  <TitlesOfParts>
    <vt:vector size="32" baseType="lpstr">
      <vt:lpstr>Arial</vt:lpstr>
      <vt:lpstr>Times New Roman</vt:lpstr>
      <vt:lpstr>Wingdings</vt:lpstr>
      <vt:lpstr>Arial Black</vt:lpstr>
      <vt:lpstr>Copperplate Gothic Bold</vt:lpstr>
      <vt:lpstr>Forte</vt:lpstr>
      <vt:lpstr>Arial Rounded MT Bold</vt:lpstr>
      <vt:lpstr>Bookman Old Style</vt:lpstr>
      <vt:lpstr>Georgia</vt:lpstr>
      <vt:lpstr>Pixel</vt:lpstr>
      <vt:lpstr>18- MULHERES QUALIFICADAS PARA O SERVIÇO</vt:lpstr>
      <vt:lpstr>Salmo 91. 1-2</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 MULHERES QUALIFICADAS PARA O SERVIÇO</dc:title>
  <dc:creator>MARCELO AUGUSTO DE CARVALHO</dc:creator>
  <cp:lastModifiedBy>Pr. Marcelo Carvalho</cp:lastModifiedBy>
  <cp:revision>20</cp:revision>
  <dcterms:created xsi:type="dcterms:W3CDTF">2004-11-16T17:48:15Z</dcterms:created>
  <dcterms:modified xsi:type="dcterms:W3CDTF">2019-11-21T12:12:33Z</dcterms:modified>
</cp:coreProperties>
</file>