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45"/>
  </p:notesMasterIdLst>
  <p:sldIdLst>
    <p:sldId id="256" r:id="rId2"/>
    <p:sldId id="281" r:id="rId3"/>
    <p:sldId id="258" r:id="rId4"/>
    <p:sldId id="259" r:id="rId5"/>
    <p:sldId id="282" r:id="rId6"/>
    <p:sldId id="303" r:id="rId7"/>
    <p:sldId id="283" r:id="rId8"/>
    <p:sldId id="302" r:id="rId9"/>
    <p:sldId id="263" r:id="rId10"/>
    <p:sldId id="284" r:id="rId11"/>
    <p:sldId id="304" r:id="rId12"/>
    <p:sldId id="265" r:id="rId13"/>
    <p:sldId id="286" r:id="rId14"/>
    <p:sldId id="305" r:id="rId15"/>
    <p:sldId id="306" r:id="rId16"/>
    <p:sldId id="267" r:id="rId17"/>
    <p:sldId id="288" r:id="rId18"/>
    <p:sldId id="307" r:id="rId19"/>
    <p:sldId id="269" r:id="rId20"/>
    <p:sldId id="290" r:id="rId21"/>
    <p:sldId id="308" r:id="rId22"/>
    <p:sldId id="309" r:id="rId23"/>
    <p:sldId id="271" r:id="rId24"/>
    <p:sldId id="292" r:id="rId25"/>
    <p:sldId id="310" r:id="rId26"/>
    <p:sldId id="311" r:id="rId27"/>
    <p:sldId id="273" r:id="rId28"/>
    <p:sldId id="294" r:id="rId29"/>
    <p:sldId id="312" r:id="rId30"/>
    <p:sldId id="313" r:id="rId31"/>
    <p:sldId id="275" r:id="rId32"/>
    <p:sldId id="296" r:id="rId33"/>
    <p:sldId id="314" r:id="rId34"/>
    <p:sldId id="277" r:id="rId35"/>
    <p:sldId id="298" r:id="rId36"/>
    <p:sldId id="279" r:id="rId37"/>
    <p:sldId id="300" r:id="rId38"/>
    <p:sldId id="315" r:id="rId39"/>
    <p:sldId id="316" r:id="rId40"/>
    <p:sldId id="317" r:id="rId41"/>
    <p:sldId id="260" r:id="rId42"/>
    <p:sldId id="261" r:id="rId43"/>
    <p:sldId id="318" r:id="rId44"/>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FD5C42C6-12B3-49D8-89BF-753789ED59FC}"/>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pt-BR" altLang="pt-BR"/>
          </a:p>
        </p:txBody>
      </p:sp>
      <p:sp>
        <p:nvSpPr>
          <p:cNvPr id="69635" name="Rectangle 3">
            <a:extLst>
              <a:ext uri="{FF2B5EF4-FFF2-40B4-BE49-F238E27FC236}">
                <a16:creationId xmlns:a16="http://schemas.microsoft.com/office/drawing/2014/main" id="{F0DBA4EF-C912-49DE-A6C1-14F74790B5E5}"/>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pt-BR" altLang="pt-BR"/>
          </a:p>
        </p:txBody>
      </p:sp>
      <p:sp>
        <p:nvSpPr>
          <p:cNvPr id="69636" name="Rectangle 4">
            <a:extLst>
              <a:ext uri="{FF2B5EF4-FFF2-40B4-BE49-F238E27FC236}">
                <a16:creationId xmlns:a16="http://schemas.microsoft.com/office/drawing/2014/main" id="{DBEFFC76-1FA0-4911-9116-6F5685C2DA1A}"/>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9637" name="Rectangle 5">
            <a:extLst>
              <a:ext uri="{FF2B5EF4-FFF2-40B4-BE49-F238E27FC236}">
                <a16:creationId xmlns:a16="http://schemas.microsoft.com/office/drawing/2014/main" id="{56D010EE-6885-4DC1-A215-84727A612967}"/>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69638" name="Rectangle 6">
            <a:extLst>
              <a:ext uri="{FF2B5EF4-FFF2-40B4-BE49-F238E27FC236}">
                <a16:creationId xmlns:a16="http://schemas.microsoft.com/office/drawing/2014/main" id="{D3248A02-E03F-4E81-84E6-C1EAC14D8AD0}"/>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pt-BR" altLang="pt-BR"/>
          </a:p>
        </p:txBody>
      </p:sp>
      <p:sp>
        <p:nvSpPr>
          <p:cNvPr id="69639" name="Rectangle 7">
            <a:extLst>
              <a:ext uri="{FF2B5EF4-FFF2-40B4-BE49-F238E27FC236}">
                <a16:creationId xmlns:a16="http://schemas.microsoft.com/office/drawing/2014/main" id="{716425A6-85EF-4549-88C2-F423DC97A8F7}"/>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05F7907-A3A1-40DC-B848-ACD2084CBF70}" type="slidenum">
              <a:rPr lang="pt-BR" altLang="pt-BR"/>
              <a:pPr/>
              <a:t>‹nº›</a:t>
            </a:fld>
            <a:endParaRPr lang="pt-BR" altLang="pt-B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29698" name="Group 2">
            <a:extLst>
              <a:ext uri="{FF2B5EF4-FFF2-40B4-BE49-F238E27FC236}">
                <a16:creationId xmlns:a16="http://schemas.microsoft.com/office/drawing/2014/main" id="{A51B4030-9F68-47B0-B2BA-C8FEEBE454C5}"/>
              </a:ext>
            </a:extLst>
          </p:cNvPr>
          <p:cNvGrpSpPr>
            <a:grpSpLocks/>
          </p:cNvGrpSpPr>
          <p:nvPr/>
        </p:nvGrpSpPr>
        <p:grpSpPr bwMode="auto">
          <a:xfrm>
            <a:off x="0" y="0"/>
            <a:ext cx="9144000" cy="6858000"/>
            <a:chOff x="0" y="0"/>
            <a:chExt cx="5760" cy="4320"/>
          </a:xfrm>
        </p:grpSpPr>
        <p:sp>
          <p:nvSpPr>
            <p:cNvPr id="29699" name="Rectangle 3">
              <a:extLst>
                <a:ext uri="{FF2B5EF4-FFF2-40B4-BE49-F238E27FC236}">
                  <a16:creationId xmlns:a16="http://schemas.microsoft.com/office/drawing/2014/main" id="{363F83EB-E727-498B-AABA-79595126275F}"/>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29700" name="Rectangle 4">
              <a:extLst>
                <a:ext uri="{FF2B5EF4-FFF2-40B4-BE49-F238E27FC236}">
                  <a16:creationId xmlns:a16="http://schemas.microsoft.com/office/drawing/2014/main" id="{A25B9889-F68A-41D9-9365-136CD133F6EC}"/>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grpSp>
          <p:nvGrpSpPr>
            <p:cNvPr id="29701" name="Group 5">
              <a:extLst>
                <a:ext uri="{FF2B5EF4-FFF2-40B4-BE49-F238E27FC236}">
                  <a16:creationId xmlns:a16="http://schemas.microsoft.com/office/drawing/2014/main" id="{13A6901A-DA96-42DA-8DE2-894FD690E214}"/>
                </a:ext>
              </a:extLst>
            </p:cNvPr>
            <p:cNvGrpSpPr>
              <a:grpSpLocks/>
            </p:cNvGrpSpPr>
            <p:nvPr/>
          </p:nvGrpSpPr>
          <p:grpSpPr bwMode="auto">
            <a:xfrm>
              <a:off x="0" y="672"/>
              <a:ext cx="1806" cy="1989"/>
              <a:chOff x="0" y="672"/>
              <a:chExt cx="1806" cy="1989"/>
            </a:xfrm>
          </p:grpSpPr>
          <p:sp>
            <p:nvSpPr>
              <p:cNvPr id="29702" name="Rectangle 6">
                <a:extLst>
                  <a:ext uri="{FF2B5EF4-FFF2-40B4-BE49-F238E27FC236}">
                    <a16:creationId xmlns:a16="http://schemas.microsoft.com/office/drawing/2014/main" id="{3BA6C3E8-A128-48B2-B03D-4DEE81B2FF96}"/>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9703" name="Rectangle 7">
                <a:extLst>
                  <a:ext uri="{FF2B5EF4-FFF2-40B4-BE49-F238E27FC236}">
                    <a16:creationId xmlns:a16="http://schemas.microsoft.com/office/drawing/2014/main" id="{D557A262-DFFB-4BDB-8BCB-C1E412AD25D7}"/>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9704" name="Rectangle 8">
                <a:extLst>
                  <a:ext uri="{FF2B5EF4-FFF2-40B4-BE49-F238E27FC236}">
                    <a16:creationId xmlns:a16="http://schemas.microsoft.com/office/drawing/2014/main" id="{98B3C428-685E-49A8-9905-3EAF29B3DBAC}"/>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9705" name="Rectangle 9">
                <a:extLst>
                  <a:ext uri="{FF2B5EF4-FFF2-40B4-BE49-F238E27FC236}">
                    <a16:creationId xmlns:a16="http://schemas.microsoft.com/office/drawing/2014/main" id="{EA893DAA-AC43-4D06-B25E-0814B25E700A}"/>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9706" name="Rectangle 10">
                <a:extLst>
                  <a:ext uri="{FF2B5EF4-FFF2-40B4-BE49-F238E27FC236}">
                    <a16:creationId xmlns:a16="http://schemas.microsoft.com/office/drawing/2014/main" id="{ADE5B305-5399-4FCA-8139-A9C8AF8379A0}"/>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9707" name="Rectangle 11">
                <a:extLst>
                  <a:ext uri="{FF2B5EF4-FFF2-40B4-BE49-F238E27FC236}">
                    <a16:creationId xmlns:a16="http://schemas.microsoft.com/office/drawing/2014/main" id="{B7854EE4-0BF0-4C10-968A-55CCF1CF0E3B}"/>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9708" name="Rectangle 12">
                <a:extLst>
                  <a:ext uri="{FF2B5EF4-FFF2-40B4-BE49-F238E27FC236}">
                    <a16:creationId xmlns:a16="http://schemas.microsoft.com/office/drawing/2014/main" id="{698CB8A9-BE5E-40AA-9128-5C4008E7D28F}"/>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9709" name="Rectangle 13">
                <a:extLst>
                  <a:ext uri="{FF2B5EF4-FFF2-40B4-BE49-F238E27FC236}">
                    <a16:creationId xmlns:a16="http://schemas.microsoft.com/office/drawing/2014/main" id="{4B7EF562-FB96-441C-87F7-7EECB5E9A755}"/>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9710" name="Rectangle 14">
                <a:extLst>
                  <a:ext uri="{FF2B5EF4-FFF2-40B4-BE49-F238E27FC236}">
                    <a16:creationId xmlns:a16="http://schemas.microsoft.com/office/drawing/2014/main" id="{CF178913-63DC-4D93-A56B-F4956B4EE19E}"/>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9711" name="Rectangle 15">
                <a:extLst>
                  <a:ext uri="{FF2B5EF4-FFF2-40B4-BE49-F238E27FC236}">
                    <a16:creationId xmlns:a16="http://schemas.microsoft.com/office/drawing/2014/main" id="{25043E12-7BCD-4B27-9B71-D83CCCD90B05}"/>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grpSp>
      </p:grpSp>
      <p:sp>
        <p:nvSpPr>
          <p:cNvPr id="29712" name="Rectangle 16">
            <a:extLst>
              <a:ext uri="{FF2B5EF4-FFF2-40B4-BE49-F238E27FC236}">
                <a16:creationId xmlns:a16="http://schemas.microsoft.com/office/drawing/2014/main" id="{76614E8A-460C-4059-A033-367D8DC1E4BC}"/>
              </a:ext>
            </a:extLst>
          </p:cNvPr>
          <p:cNvSpPr>
            <a:spLocks noGrp="1" noChangeArrowheads="1"/>
          </p:cNvSpPr>
          <p:nvPr>
            <p:ph type="dt" sz="half" idx="2"/>
          </p:nvPr>
        </p:nvSpPr>
        <p:spPr>
          <a:xfrm>
            <a:off x="457200" y="6248400"/>
            <a:ext cx="2133600" cy="457200"/>
          </a:xfrm>
        </p:spPr>
        <p:txBody>
          <a:bodyPr/>
          <a:lstStyle>
            <a:lvl1pPr>
              <a:defRPr/>
            </a:lvl1pPr>
          </a:lstStyle>
          <a:p>
            <a:endParaRPr lang="pt-BR" altLang="pt-BR"/>
          </a:p>
        </p:txBody>
      </p:sp>
      <p:sp>
        <p:nvSpPr>
          <p:cNvPr id="29713" name="Rectangle 17">
            <a:extLst>
              <a:ext uri="{FF2B5EF4-FFF2-40B4-BE49-F238E27FC236}">
                <a16:creationId xmlns:a16="http://schemas.microsoft.com/office/drawing/2014/main" id="{6265B652-A792-4CDB-B86B-B7F411C5B618}"/>
              </a:ext>
            </a:extLst>
          </p:cNvPr>
          <p:cNvSpPr>
            <a:spLocks noGrp="1" noChangeArrowheads="1"/>
          </p:cNvSpPr>
          <p:nvPr>
            <p:ph type="ftr" sz="quarter" idx="3"/>
          </p:nvPr>
        </p:nvSpPr>
        <p:spPr/>
        <p:txBody>
          <a:bodyPr/>
          <a:lstStyle>
            <a:lvl1pPr>
              <a:defRPr/>
            </a:lvl1pPr>
          </a:lstStyle>
          <a:p>
            <a:endParaRPr lang="pt-BR" altLang="pt-BR"/>
          </a:p>
        </p:txBody>
      </p:sp>
      <p:sp>
        <p:nvSpPr>
          <p:cNvPr id="29714" name="Rectangle 18">
            <a:extLst>
              <a:ext uri="{FF2B5EF4-FFF2-40B4-BE49-F238E27FC236}">
                <a16:creationId xmlns:a16="http://schemas.microsoft.com/office/drawing/2014/main" id="{28EAE932-1092-458E-9797-E56E0FCB4001}"/>
              </a:ext>
            </a:extLst>
          </p:cNvPr>
          <p:cNvSpPr>
            <a:spLocks noGrp="1" noChangeArrowheads="1"/>
          </p:cNvSpPr>
          <p:nvPr>
            <p:ph type="sldNum" sz="quarter" idx="4"/>
          </p:nvPr>
        </p:nvSpPr>
        <p:spPr/>
        <p:txBody>
          <a:bodyPr/>
          <a:lstStyle>
            <a:lvl1pPr>
              <a:defRPr/>
            </a:lvl1pPr>
          </a:lstStyle>
          <a:p>
            <a:fld id="{6F6D6950-33A2-478E-9773-F537041EFE0C}" type="slidenum">
              <a:rPr lang="pt-BR" altLang="pt-BR"/>
              <a:pPr/>
              <a:t>‹nº›</a:t>
            </a:fld>
            <a:endParaRPr lang="pt-BR" altLang="pt-BR"/>
          </a:p>
        </p:txBody>
      </p:sp>
      <p:sp>
        <p:nvSpPr>
          <p:cNvPr id="29715" name="Rectangle 19">
            <a:extLst>
              <a:ext uri="{FF2B5EF4-FFF2-40B4-BE49-F238E27FC236}">
                <a16:creationId xmlns:a16="http://schemas.microsoft.com/office/drawing/2014/main" id="{030EB13F-0331-41F2-9DDB-39EA47E02F56}"/>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pt-BR" altLang="pt-BR" noProof="0"/>
              <a:t>Clique para editar o estilo do título mestre</a:t>
            </a:r>
          </a:p>
        </p:txBody>
      </p:sp>
      <p:sp>
        <p:nvSpPr>
          <p:cNvPr id="29716" name="Rectangle 20">
            <a:extLst>
              <a:ext uri="{FF2B5EF4-FFF2-40B4-BE49-F238E27FC236}">
                <a16:creationId xmlns:a16="http://schemas.microsoft.com/office/drawing/2014/main" id="{36949B20-3337-477E-BF3D-6A069684DB08}"/>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pt-BR" altLang="pt-BR" noProof="0"/>
              <a:t>Clique para editar o estilo do subtítulo mestre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864642-F0D1-4B21-82F1-266CC490115E}"/>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1A1B7D2C-6662-413D-9125-29D919CB1187}"/>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0DF2E283-39CF-4216-9813-66B5CAAE2938}"/>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041355EF-8F3D-4235-8FCB-1553C80C8C96}"/>
              </a:ext>
            </a:extLst>
          </p:cNvPr>
          <p:cNvSpPr>
            <a:spLocks noGrp="1"/>
          </p:cNvSpPr>
          <p:nvPr>
            <p:ph type="sldNum" sz="quarter" idx="11"/>
          </p:nvPr>
        </p:nvSpPr>
        <p:spPr/>
        <p:txBody>
          <a:bodyPr/>
          <a:lstStyle>
            <a:lvl1pPr>
              <a:defRPr/>
            </a:lvl1pPr>
          </a:lstStyle>
          <a:p>
            <a:fld id="{FA377E64-EFE9-44F8-A82D-AD59DF8EE962}"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3409BCC5-DE68-4EE5-BF99-B617E2E7E3EE}"/>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244655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9E180FB-E5F1-4BC0-AFF5-60592A3CA374}"/>
              </a:ext>
            </a:extLst>
          </p:cNvPr>
          <p:cNvSpPr>
            <a:spLocks noGrp="1"/>
          </p:cNvSpPr>
          <p:nvPr>
            <p:ph type="title" orient="vert"/>
          </p:nvPr>
        </p:nvSpPr>
        <p:spPr>
          <a:xfrm>
            <a:off x="6629400" y="457200"/>
            <a:ext cx="2057400" cy="5410200"/>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242DA655-8D6A-4CF8-A0C7-C92DB15C29B2}"/>
              </a:ext>
            </a:extLst>
          </p:cNvPr>
          <p:cNvSpPr>
            <a:spLocks noGrp="1"/>
          </p:cNvSpPr>
          <p:nvPr>
            <p:ph type="body" orient="vert" idx="1"/>
          </p:nvPr>
        </p:nvSpPr>
        <p:spPr>
          <a:xfrm>
            <a:off x="457200" y="457200"/>
            <a:ext cx="6019800" cy="541020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9104B62A-A037-4096-9227-DE6E79855A5C}"/>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8D21A2F7-C3F9-43A1-8982-CF199C07A8D8}"/>
              </a:ext>
            </a:extLst>
          </p:cNvPr>
          <p:cNvSpPr>
            <a:spLocks noGrp="1"/>
          </p:cNvSpPr>
          <p:nvPr>
            <p:ph type="sldNum" sz="quarter" idx="11"/>
          </p:nvPr>
        </p:nvSpPr>
        <p:spPr/>
        <p:txBody>
          <a:bodyPr/>
          <a:lstStyle>
            <a:lvl1pPr>
              <a:defRPr/>
            </a:lvl1pPr>
          </a:lstStyle>
          <a:p>
            <a:fld id="{6C549EF0-A5E8-4D7B-AD40-001828E82F0E}"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5DA30A54-F968-4BE3-9095-49737FAB879B}"/>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206170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9ED717-4927-477F-B95A-1C0E92B7B240}"/>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9905BA4-4A52-4914-9D3C-20851F41558E}"/>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578D55BB-150E-452E-96FA-3A2E4E820755}"/>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B19CEF4F-7F42-4878-BAE8-103143BAA969}"/>
              </a:ext>
            </a:extLst>
          </p:cNvPr>
          <p:cNvSpPr>
            <a:spLocks noGrp="1"/>
          </p:cNvSpPr>
          <p:nvPr>
            <p:ph type="sldNum" sz="quarter" idx="11"/>
          </p:nvPr>
        </p:nvSpPr>
        <p:spPr/>
        <p:txBody>
          <a:bodyPr/>
          <a:lstStyle>
            <a:lvl1pPr>
              <a:defRPr/>
            </a:lvl1pPr>
          </a:lstStyle>
          <a:p>
            <a:fld id="{8344E815-2B1A-4358-A380-36F2CB107D84}"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83D16453-6BBF-4196-A4C2-94073F9BDFB2}"/>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1558453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D9EE3E-F7AE-4FFF-95D3-E7C4A8241270}"/>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5B6A105D-37BF-419F-B56D-DE06D52606D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Rodapé 3">
            <a:extLst>
              <a:ext uri="{FF2B5EF4-FFF2-40B4-BE49-F238E27FC236}">
                <a16:creationId xmlns:a16="http://schemas.microsoft.com/office/drawing/2014/main" id="{BC1B606A-B8F8-4ADA-AA28-677FB72EE917}"/>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4F1BF646-1BDE-4D61-9473-5067CD509989}"/>
              </a:ext>
            </a:extLst>
          </p:cNvPr>
          <p:cNvSpPr>
            <a:spLocks noGrp="1"/>
          </p:cNvSpPr>
          <p:nvPr>
            <p:ph type="sldNum" sz="quarter" idx="11"/>
          </p:nvPr>
        </p:nvSpPr>
        <p:spPr/>
        <p:txBody>
          <a:bodyPr/>
          <a:lstStyle>
            <a:lvl1pPr>
              <a:defRPr/>
            </a:lvl1pPr>
          </a:lstStyle>
          <a:p>
            <a:fld id="{7C109E3D-7ECE-4B45-BD72-119540AEF2F9}"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A32B6DDC-C3F1-4C47-BF0A-F945B57D57EF}"/>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3881006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BCBBE8-182D-4472-8C0B-9B7EED522753}"/>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94323CD-D67F-4345-B10E-9F45F254D138}"/>
              </a:ext>
            </a:extLst>
          </p:cNvPr>
          <p:cNvSpPr>
            <a:spLocks noGrp="1"/>
          </p:cNvSpPr>
          <p:nvPr>
            <p:ph sz="half" idx="1"/>
          </p:nvPr>
        </p:nvSpPr>
        <p:spPr>
          <a:xfrm>
            <a:off x="457200" y="1981200"/>
            <a:ext cx="4038600" cy="3886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BEEC5D5B-FBDB-4FAD-BC87-6A819A9618CD}"/>
              </a:ext>
            </a:extLst>
          </p:cNvPr>
          <p:cNvSpPr>
            <a:spLocks noGrp="1"/>
          </p:cNvSpPr>
          <p:nvPr>
            <p:ph sz="half" idx="2"/>
          </p:nvPr>
        </p:nvSpPr>
        <p:spPr>
          <a:xfrm>
            <a:off x="4648200" y="1981200"/>
            <a:ext cx="4038600" cy="3886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Rodapé 4">
            <a:extLst>
              <a:ext uri="{FF2B5EF4-FFF2-40B4-BE49-F238E27FC236}">
                <a16:creationId xmlns:a16="http://schemas.microsoft.com/office/drawing/2014/main" id="{D7864601-DC98-43AC-97D1-9467AB9ABF06}"/>
              </a:ext>
            </a:extLst>
          </p:cNvPr>
          <p:cNvSpPr>
            <a:spLocks noGrp="1"/>
          </p:cNvSpPr>
          <p:nvPr>
            <p:ph type="ftr" sz="quarter" idx="10"/>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32323029-47D9-4BDF-A833-14BEE0AA4678}"/>
              </a:ext>
            </a:extLst>
          </p:cNvPr>
          <p:cNvSpPr>
            <a:spLocks noGrp="1"/>
          </p:cNvSpPr>
          <p:nvPr>
            <p:ph type="sldNum" sz="quarter" idx="11"/>
          </p:nvPr>
        </p:nvSpPr>
        <p:spPr/>
        <p:txBody>
          <a:bodyPr/>
          <a:lstStyle>
            <a:lvl1pPr>
              <a:defRPr/>
            </a:lvl1pPr>
          </a:lstStyle>
          <a:p>
            <a:fld id="{55E55640-1C52-413A-A013-D7DE89DA20B8}" type="slidenum">
              <a:rPr lang="pt-BR" altLang="pt-BR"/>
              <a:pPr/>
              <a:t>‹nº›</a:t>
            </a:fld>
            <a:endParaRPr lang="pt-BR" altLang="pt-BR"/>
          </a:p>
        </p:txBody>
      </p:sp>
      <p:sp>
        <p:nvSpPr>
          <p:cNvPr id="7" name="Espaço Reservado para Data 6">
            <a:extLst>
              <a:ext uri="{FF2B5EF4-FFF2-40B4-BE49-F238E27FC236}">
                <a16:creationId xmlns:a16="http://schemas.microsoft.com/office/drawing/2014/main" id="{3E2A36FE-D355-482E-9F55-6B15FB41E71B}"/>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432314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9ADCCF-623D-41AA-A7D6-DF7E33217DC4}"/>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ADCECA02-64B4-4B55-9431-4D44884EF4A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88A481C6-7178-4738-B77D-038B52544D64}"/>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6BCB9C7A-4140-486D-9563-18A70F69992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DB9EE2FA-25B8-4E84-B56A-775E09BF73B5}"/>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Rodapé 6">
            <a:extLst>
              <a:ext uri="{FF2B5EF4-FFF2-40B4-BE49-F238E27FC236}">
                <a16:creationId xmlns:a16="http://schemas.microsoft.com/office/drawing/2014/main" id="{0A15E416-8660-4D9D-BBAE-E31446655F13}"/>
              </a:ext>
            </a:extLst>
          </p:cNvPr>
          <p:cNvSpPr>
            <a:spLocks noGrp="1"/>
          </p:cNvSpPr>
          <p:nvPr>
            <p:ph type="ftr" sz="quarter" idx="10"/>
          </p:nvPr>
        </p:nvSpPr>
        <p:spPr/>
        <p:txBody>
          <a:bodyPr/>
          <a:lstStyle>
            <a:lvl1pPr>
              <a:defRPr/>
            </a:lvl1pPr>
          </a:lstStyle>
          <a:p>
            <a:endParaRPr lang="pt-BR" altLang="pt-BR"/>
          </a:p>
        </p:txBody>
      </p:sp>
      <p:sp>
        <p:nvSpPr>
          <p:cNvPr id="8" name="Espaço Reservado para Número de Slide 7">
            <a:extLst>
              <a:ext uri="{FF2B5EF4-FFF2-40B4-BE49-F238E27FC236}">
                <a16:creationId xmlns:a16="http://schemas.microsoft.com/office/drawing/2014/main" id="{43CBEA8E-9CD3-4CDB-A83E-BE7438CBF498}"/>
              </a:ext>
            </a:extLst>
          </p:cNvPr>
          <p:cNvSpPr>
            <a:spLocks noGrp="1"/>
          </p:cNvSpPr>
          <p:nvPr>
            <p:ph type="sldNum" sz="quarter" idx="11"/>
          </p:nvPr>
        </p:nvSpPr>
        <p:spPr/>
        <p:txBody>
          <a:bodyPr/>
          <a:lstStyle>
            <a:lvl1pPr>
              <a:defRPr/>
            </a:lvl1pPr>
          </a:lstStyle>
          <a:p>
            <a:fld id="{73DB0CF8-C605-4050-9FB5-5384D80971B3}" type="slidenum">
              <a:rPr lang="pt-BR" altLang="pt-BR"/>
              <a:pPr/>
              <a:t>‹nº›</a:t>
            </a:fld>
            <a:endParaRPr lang="pt-BR" altLang="pt-BR"/>
          </a:p>
        </p:txBody>
      </p:sp>
      <p:sp>
        <p:nvSpPr>
          <p:cNvPr id="9" name="Espaço Reservado para Data 8">
            <a:extLst>
              <a:ext uri="{FF2B5EF4-FFF2-40B4-BE49-F238E27FC236}">
                <a16:creationId xmlns:a16="http://schemas.microsoft.com/office/drawing/2014/main" id="{A5E2D534-9E9E-46DB-8150-EC3073C6ACEB}"/>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4064104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BFA342-99FC-4E63-9837-5A8FFCDDB172}"/>
              </a:ext>
            </a:extLst>
          </p:cNvPr>
          <p:cNvSpPr>
            <a:spLocks noGrp="1"/>
          </p:cNvSpPr>
          <p:nvPr>
            <p:ph type="title"/>
          </p:nvPr>
        </p:nvSpPr>
        <p:spPr/>
        <p:txBody>
          <a:bodyPr/>
          <a:lstStyle/>
          <a:p>
            <a:r>
              <a:rPr lang="pt-BR"/>
              <a:t>Clique para editar o título Mestre</a:t>
            </a:r>
          </a:p>
        </p:txBody>
      </p:sp>
      <p:sp>
        <p:nvSpPr>
          <p:cNvPr id="3" name="Espaço Reservado para Rodapé 2">
            <a:extLst>
              <a:ext uri="{FF2B5EF4-FFF2-40B4-BE49-F238E27FC236}">
                <a16:creationId xmlns:a16="http://schemas.microsoft.com/office/drawing/2014/main" id="{72ADA4E3-B486-412D-8A8C-7E1A3A9D0965}"/>
              </a:ext>
            </a:extLst>
          </p:cNvPr>
          <p:cNvSpPr>
            <a:spLocks noGrp="1"/>
          </p:cNvSpPr>
          <p:nvPr>
            <p:ph type="ftr" sz="quarter" idx="10"/>
          </p:nvPr>
        </p:nvSpPr>
        <p:spPr/>
        <p:txBody>
          <a:bodyPr/>
          <a:lstStyle>
            <a:lvl1pPr>
              <a:defRPr/>
            </a:lvl1pPr>
          </a:lstStyle>
          <a:p>
            <a:endParaRPr lang="pt-BR" altLang="pt-BR"/>
          </a:p>
        </p:txBody>
      </p:sp>
      <p:sp>
        <p:nvSpPr>
          <p:cNvPr id="4" name="Espaço Reservado para Número de Slide 3">
            <a:extLst>
              <a:ext uri="{FF2B5EF4-FFF2-40B4-BE49-F238E27FC236}">
                <a16:creationId xmlns:a16="http://schemas.microsoft.com/office/drawing/2014/main" id="{CB71E9C1-174F-4499-A8D8-F9B7E09A9018}"/>
              </a:ext>
            </a:extLst>
          </p:cNvPr>
          <p:cNvSpPr>
            <a:spLocks noGrp="1"/>
          </p:cNvSpPr>
          <p:nvPr>
            <p:ph type="sldNum" sz="quarter" idx="11"/>
          </p:nvPr>
        </p:nvSpPr>
        <p:spPr/>
        <p:txBody>
          <a:bodyPr/>
          <a:lstStyle>
            <a:lvl1pPr>
              <a:defRPr/>
            </a:lvl1pPr>
          </a:lstStyle>
          <a:p>
            <a:fld id="{3F00469B-0AFB-4533-8B04-64BCBD2AB0D8}" type="slidenum">
              <a:rPr lang="pt-BR" altLang="pt-BR"/>
              <a:pPr/>
              <a:t>‹nº›</a:t>
            </a:fld>
            <a:endParaRPr lang="pt-BR" altLang="pt-BR"/>
          </a:p>
        </p:txBody>
      </p:sp>
      <p:sp>
        <p:nvSpPr>
          <p:cNvPr id="5" name="Espaço Reservado para Data 4">
            <a:extLst>
              <a:ext uri="{FF2B5EF4-FFF2-40B4-BE49-F238E27FC236}">
                <a16:creationId xmlns:a16="http://schemas.microsoft.com/office/drawing/2014/main" id="{C87A99DB-47B9-4767-B8E1-DE349302CBF5}"/>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1779057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Rodapé 1">
            <a:extLst>
              <a:ext uri="{FF2B5EF4-FFF2-40B4-BE49-F238E27FC236}">
                <a16:creationId xmlns:a16="http://schemas.microsoft.com/office/drawing/2014/main" id="{6EEC3F5D-A0EF-4381-99AC-6C30D02C7E5C}"/>
              </a:ext>
            </a:extLst>
          </p:cNvPr>
          <p:cNvSpPr>
            <a:spLocks noGrp="1"/>
          </p:cNvSpPr>
          <p:nvPr>
            <p:ph type="ftr" sz="quarter" idx="10"/>
          </p:nvPr>
        </p:nvSpPr>
        <p:spPr/>
        <p:txBody>
          <a:bodyPr/>
          <a:lstStyle>
            <a:lvl1pPr>
              <a:defRPr/>
            </a:lvl1pPr>
          </a:lstStyle>
          <a:p>
            <a:endParaRPr lang="pt-BR" altLang="pt-BR"/>
          </a:p>
        </p:txBody>
      </p:sp>
      <p:sp>
        <p:nvSpPr>
          <p:cNvPr id="3" name="Espaço Reservado para Número de Slide 2">
            <a:extLst>
              <a:ext uri="{FF2B5EF4-FFF2-40B4-BE49-F238E27FC236}">
                <a16:creationId xmlns:a16="http://schemas.microsoft.com/office/drawing/2014/main" id="{48B58B2D-DAFB-4FEB-A4B5-7F4B28F5F96E}"/>
              </a:ext>
            </a:extLst>
          </p:cNvPr>
          <p:cNvSpPr>
            <a:spLocks noGrp="1"/>
          </p:cNvSpPr>
          <p:nvPr>
            <p:ph type="sldNum" sz="quarter" idx="11"/>
          </p:nvPr>
        </p:nvSpPr>
        <p:spPr/>
        <p:txBody>
          <a:bodyPr/>
          <a:lstStyle>
            <a:lvl1pPr>
              <a:defRPr/>
            </a:lvl1pPr>
          </a:lstStyle>
          <a:p>
            <a:fld id="{9CF93646-3725-458E-8D48-66E1139BFD69}" type="slidenum">
              <a:rPr lang="pt-BR" altLang="pt-BR"/>
              <a:pPr/>
              <a:t>‹nº›</a:t>
            </a:fld>
            <a:endParaRPr lang="pt-BR" altLang="pt-BR"/>
          </a:p>
        </p:txBody>
      </p:sp>
      <p:sp>
        <p:nvSpPr>
          <p:cNvPr id="4" name="Espaço Reservado para Data 3">
            <a:extLst>
              <a:ext uri="{FF2B5EF4-FFF2-40B4-BE49-F238E27FC236}">
                <a16:creationId xmlns:a16="http://schemas.microsoft.com/office/drawing/2014/main" id="{E1354E35-9189-4A9E-9DA4-A7CD0256450E}"/>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1152641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31F88E-7A26-4E56-8F86-FBFDB49A64BA}"/>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7A40A6A5-AD5E-491B-A040-E07261ED1DE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A10AF90D-F07D-4B3E-AE39-A47A995A9E8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F732609F-DFBE-41A7-A203-E54C1B24C7F5}"/>
              </a:ext>
            </a:extLst>
          </p:cNvPr>
          <p:cNvSpPr>
            <a:spLocks noGrp="1"/>
          </p:cNvSpPr>
          <p:nvPr>
            <p:ph type="ftr" sz="quarter" idx="10"/>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2157E3A0-889C-4517-84E6-F67BB933C537}"/>
              </a:ext>
            </a:extLst>
          </p:cNvPr>
          <p:cNvSpPr>
            <a:spLocks noGrp="1"/>
          </p:cNvSpPr>
          <p:nvPr>
            <p:ph type="sldNum" sz="quarter" idx="11"/>
          </p:nvPr>
        </p:nvSpPr>
        <p:spPr/>
        <p:txBody>
          <a:bodyPr/>
          <a:lstStyle>
            <a:lvl1pPr>
              <a:defRPr/>
            </a:lvl1pPr>
          </a:lstStyle>
          <a:p>
            <a:fld id="{7003939C-9599-41A6-AE37-ABD58FAB3B48}" type="slidenum">
              <a:rPr lang="pt-BR" altLang="pt-BR"/>
              <a:pPr/>
              <a:t>‹nº›</a:t>
            </a:fld>
            <a:endParaRPr lang="pt-BR" altLang="pt-BR"/>
          </a:p>
        </p:txBody>
      </p:sp>
      <p:sp>
        <p:nvSpPr>
          <p:cNvPr id="7" name="Espaço Reservado para Data 6">
            <a:extLst>
              <a:ext uri="{FF2B5EF4-FFF2-40B4-BE49-F238E27FC236}">
                <a16:creationId xmlns:a16="http://schemas.microsoft.com/office/drawing/2014/main" id="{15175A05-1E03-4AA9-B4B5-46BA612CFBA8}"/>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2836971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2155CB-89E9-4BB8-B733-41B10E640FEC}"/>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565FC6F9-2738-4264-937F-21637EDE6CF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3EE4554A-DB41-47EA-8598-C4A8D5D7555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0B32F194-CBD5-4AAB-AF7C-7BD7E1756896}"/>
              </a:ext>
            </a:extLst>
          </p:cNvPr>
          <p:cNvSpPr>
            <a:spLocks noGrp="1"/>
          </p:cNvSpPr>
          <p:nvPr>
            <p:ph type="ftr" sz="quarter" idx="10"/>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F3B101FB-713C-4F31-A9AB-28C5B935A829}"/>
              </a:ext>
            </a:extLst>
          </p:cNvPr>
          <p:cNvSpPr>
            <a:spLocks noGrp="1"/>
          </p:cNvSpPr>
          <p:nvPr>
            <p:ph type="sldNum" sz="quarter" idx="11"/>
          </p:nvPr>
        </p:nvSpPr>
        <p:spPr/>
        <p:txBody>
          <a:bodyPr/>
          <a:lstStyle>
            <a:lvl1pPr>
              <a:defRPr/>
            </a:lvl1pPr>
          </a:lstStyle>
          <a:p>
            <a:fld id="{27C1AE63-9D80-41AF-87F2-E84B64E1C980}" type="slidenum">
              <a:rPr lang="pt-BR" altLang="pt-BR"/>
              <a:pPr/>
              <a:t>‹nº›</a:t>
            </a:fld>
            <a:endParaRPr lang="pt-BR" altLang="pt-BR"/>
          </a:p>
        </p:txBody>
      </p:sp>
      <p:sp>
        <p:nvSpPr>
          <p:cNvPr id="7" name="Espaço Reservado para Data 6">
            <a:extLst>
              <a:ext uri="{FF2B5EF4-FFF2-40B4-BE49-F238E27FC236}">
                <a16:creationId xmlns:a16="http://schemas.microsoft.com/office/drawing/2014/main" id="{C6B96BC9-0B93-439B-90CD-3C59AAD38FF4}"/>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409666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C4A50AC7-1652-4126-8299-50FEB88AA42C}"/>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pt-BR" altLang="pt-BR"/>
          </a:p>
        </p:txBody>
      </p:sp>
      <p:sp>
        <p:nvSpPr>
          <p:cNvPr id="28675" name="Rectangle 3">
            <a:extLst>
              <a:ext uri="{FF2B5EF4-FFF2-40B4-BE49-F238E27FC236}">
                <a16:creationId xmlns:a16="http://schemas.microsoft.com/office/drawing/2014/main" id="{571FC7B1-EB55-47B1-8C8E-17890C4C2CEC}"/>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2B7B5F42-855C-4861-841F-714CDFD1A3D7}" type="slidenum">
              <a:rPr lang="pt-BR" altLang="pt-BR"/>
              <a:pPr/>
              <a:t>‹nº›</a:t>
            </a:fld>
            <a:endParaRPr lang="pt-BR" altLang="pt-BR"/>
          </a:p>
        </p:txBody>
      </p:sp>
      <p:grpSp>
        <p:nvGrpSpPr>
          <p:cNvPr id="28676" name="Group 4">
            <a:extLst>
              <a:ext uri="{FF2B5EF4-FFF2-40B4-BE49-F238E27FC236}">
                <a16:creationId xmlns:a16="http://schemas.microsoft.com/office/drawing/2014/main" id="{7B37893A-D8AB-4122-B5BC-C792F27C0D05}"/>
              </a:ext>
            </a:extLst>
          </p:cNvPr>
          <p:cNvGrpSpPr>
            <a:grpSpLocks/>
          </p:cNvGrpSpPr>
          <p:nvPr/>
        </p:nvGrpSpPr>
        <p:grpSpPr bwMode="auto">
          <a:xfrm>
            <a:off x="0" y="0"/>
            <a:ext cx="9144000" cy="546100"/>
            <a:chOff x="0" y="0"/>
            <a:chExt cx="5760" cy="344"/>
          </a:xfrm>
        </p:grpSpPr>
        <p:sp>
          <p:nvSpPr>
            <p:cNvPr id="28677" name="Rectangle 5">
              <a:extLst>
                <a:ext uri="{FF2B5EF4-FFF2-40B4-BE49-F238E27FC236}">
                  <a16:creationId xmlns:a16="http://schemas.microsoft.com/office/drawing/2014/main" id="{F932A1FC-77DE-4BA6-B828-F568F19120EA}"/>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28678" name="Rectangle 6">
              <a:extLst>
                <a:ext uri="{FF2B5EF4-FFF2-40B4-BE49-F238E27FC236}">
                  <a16:creationId xmlns:a16="http://schemas.microsoft.com/office/drawing/2014/main" id="{FB1C4543-D56F-40A2-9431-27EE9B232039}"/>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8679" name="Rectangle 7">
              <a:extLst>
                <a:ext uri="{FF2B5EF4-FFF2-40B4-BE49-F238E27FC236}">
                  <a16:creationId xmlns:a16="http://schemas.microsoft.com/office/drawing/2014/main" id="{B2DA1C80-C848-42CC-8ADD-A34C355D086F}"/>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hlink"/>
                </a:solidFill>
              </a:endParaRPr>
            </a:p>
          </p:txBody>
        </p:sp>
        <p:sp>
          <p:nvSpPr>
            <p:cNvPr id="28680" name="Rectangle 8">
              <a:extLst>
                <a:ext uri="{FF2B5EF4-FFF2-40B4-BE49-F238E27FC236}">
                  <a16:creationId xmlns:a16="http://schemas.microsoft.com/office/drawing/2014/main" id="{735921FA-5827-4464-BCD0-BCE6168F90EB}"/>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hlink"/>
                </a:solidFill>
              </a:endParaRPr>
            </a:p>
          </p:txBody>
        </p:sp>
        <p:sp>
          <p:nvSpPr>
            <p:cNvPr id="28681" name="Rectangle 9">
              <a:extLst>
                <a:ext uri="{FF2B5EF4-FFF2-40B4-BE49-F238E27FC236}">
                  <a16:creationId xmlns:a16="http://schemas.microsoft.com/office/drawing/2014/main" id="{85037473-292E-4F0E-847D-E636BD2066AB}"/>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accent2"/>
                </a:solidFill>
              </a:endParaRPr>
            </a:p>
          </p:txBody>
        </p:sp>
        <p:sp>
          <p:nvSpPr>
            <p:cNvPr id="28682" name="Rectangle 10">
              <a:extLst>
                <a:ext uri="{FF2B5EF4-FFF2-40B4-BE49-F238E27FC236}">
                  <a16:creationId xmlns:a16="http://schemas.microsoft.com/office/drawing/2014/main" id="{7D75D467-EB18-44DC-84AD-FA329A6A4EC3}"/>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hlink"/>
                </a:solidFill>
              </a:endParaRPr>
            </a:p>
          </p:txBody>
        </p:sp>
        <p:sp>
          <p:nvSpPr>
            <p:cNvPr id="28683" name="Rectangle 11">
              <a:extLst>
                <a:ext uri="{FF2B5EF4-FFF2-40B4-BE49-F238E27FC236}">
                  <a16:creationId xmlns:a16="http://schemas.microsoft.com/office/drawing/2014/main" id="{1D4FE458-2741-4CB6-B599-55DCE878C11B}"/>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8684" name="Rectangle 12">
              <a:extLst>
                <a:ext uri="{FF2B5EF4-FFF2-40B4-BE49-F238E27FC236}">
                  <a16:creationId xmlns:a16="http://schemas.microsoft.com/office/drawing/2014/main" id="{E01001CD-6B72-49F4-9E30-15F065A85B87}"/>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accent2"/>
                </a:solidFill>
              </a:endParaRPr>
            </a:p>
          </p:txBody>
        </p:sp>
        <p:sp>
          <p:nvSpPr>
            <p:cNvPr id="28685" name="Rectangle 13">
              <a:extLst>
                <a:ext uri="{FF2B5EF4-FFF2-40B4-BE49-F238E27FC236}">
                  <a16:creationId xmlns:a16="http://schemas.microsoft.com/office/drawing/2014/main" id="{CF60FCD1-A49C-49F8-89B0-297D99396971}"/>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accent2"/>
                </a:solidFill>
              </a:endParaRPr>
            </a:p>
          </p:txBody>
        </p:sp>
      </p:grpSp>
      <p:sp>
        <p:nvSpPr>
          <p:cNvPr id="28686" name="Rectangle 14">
            <a:extLst>
              <a:ext uri="{FF2B5EF4-FFF2-40B4-BE49-F238E27FC236}">
                <a16:creationId xmlns:a16="http://schemas.microsoft.com/office/drawing/2014/main" id="{EC83C088-3A96-4B22-8FFE-011E3B87D146}"/>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28687" name="Rectangle 15">
            <a:extLst>
              <a:ext uri="{FF2B5EF4-FFF2-40B4-BE49-F238E27FC236}">
                <a16:creationId xmlns:a16="http://schemas.microsoft.com/office/drawing/2014/main" id="{63702497-28C5-40A6-9434-92ED3144285C}"/>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28688" name="Rectangle 16">
            <a:extLst>
              <a:ext uri="{FF2B5EF4-FFF2-40B4-BE49-F238E27FC236}">
                <a16:creationId xmlns:a16="http://schemas.microsoft.com/office/drawing/2014/main" id="{0A6B6B7F-5787-4DD5-8A1D-05D389FE0728}"/>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pt-BR" altLang="pt-B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4400" kern="12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panose="020B0604020202020204" pitchFamily="34" charset="0"/>
        </a:defRPr>
      </a:lvl2pPr>
      <a:lvl3pPr algn="l" rtl="0" fontAlgn="base">
        <a:spcBef>
          <a:spcPct val="0"/>
        </a:spcBef>
        <a:spcAft>
          <a:spcPct val="0"/>
        </a:spcAft>
        <a:defRPr sz="4400">
          <a:solidFill>
            <a:schemeClr val="tx1"/>
          </a:solidFill>
          <a:latin typeface="Arial" panose="020B0604020202020204" pitchFamily="34" charset="0"/>
        </a:defRPr>
      </a:lvl3pPr>
      <a:lvl4pPr algn="l" rtl="0" fontAlgn="base">
        <a:spcBef>
          <a:spcPct val="0"/>
        </a:spcBef>
        <a:spcAft>
          <a:spcPct val="0"/>
        </a:spcAft>
        <a:defRPr sz="4400">
          <a:solidFill>
            <a:schemeClr val="tx1"/>
          </a:solidFill>
          <a:latin typeface="Arial" panose="020B0604020202020204" pitchFamily="34" charset="0"/>
        </a:defRPr>
      </a:lvl4pPr>
      <a:lvl5pPr algn="l" rtl="0" fontAlgn="base">
        <a:spcBef>
          <a:spcPct val="0"/>
        </a:spcBef>
        <a:spcAft>
          <a:spcPct val="0"/>
        </a:spcAft>
        <a:defRPr sz="4400">
          <a:solidFill>
            <a:schemeClr val="tx1"/>
          </a:solidFill>
          <a:latin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AD58456-9020-4BA2-BEA5-0DAC213C9A32}"/>
              </a:ext>
            </a:extLst>
          </p:cNvPr>
          <p:cNvSpPr>
            <a:spLocks noGrp="1" noChangeArrowheads="1"/>
          </p:cNvSpPr>
          <p:nvPr>
            <p:ph type="ctrTitle"/>
          </p:nvPr>
        </p:nvSpPr>
        <p:spPr>
          <a:xfrm>
            <a:off x="0" y="4387850"/>
            <a:ext cx="8991600" cy="2209800"/>
          </a:xfrm>
        </p:spPr>
        <p:txBody>
          <a:bodyPr/>
          <a:lstStyle/>
          <a:p>
            <a:pPr algn="ctr"/>
            <a:r>
              <a:rPr lang="pt-BR" altLang="pt-BR" b="1">
                <a:solidFill>
                  <a:schemeClr val="tx1"/>
                </a:solidFill>
                <a:effectLst>
                  <a:outerShdw blurRad="38100" dist="38100" dir="2700000" algn="tl">
                    <a:srgbClr val="C0C0C0"/>
                  </a:outerShdw>
                </a:effectLst>
                <a:latin typeface="Copperplate Gothic Bold" panose="020E0705020206020404" pitchFamily="34" charset="0"/>
              </a:rPr>
              <a:t>21- OS POBRES NA IGREJA</a:t>
            </a:r>
          </a:p>
        </p:txBody>
      </p:sp>
      <p:sp>
        <p:nvSpPr>
          <p:cNvPr id="2052" name="Text Box 4">
            <a:extLst>
              <a:ext uri="{FF2B5EF4-FFF2-40B4-BE49-F238E27FC236}">
                <a16:creationId xmlns:a16="http://schemas.microsoft.com/office/drawing/2014/main" id="{C89234D7-A678-4775-A4AA-2BBAF104C52B}"/>
              </a:ext>
            </a:extLst>
          </p:cNvPr>
          <p:cNvSpPr txBox="1">
            <a:spLocks noChangeArrowheads="1"/>
          </p:cNvSpPr>
          <p:nvPr/>
        </p:nvSpPr>
        <p:spPr bwMode="auto">
          <a:xfrm>
            <a:off x="4067175" y="476250"/>
            <a:ext cx="46085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sz="4000" b="1">
                <a:effectLst>
                  <a:outerShdw blurRad="38100" dist="38100" dir="2700000" algn="tl">
                    <a:srgbClr val="C0C0C0"/>
                  </a:outerShdw>
                </a:effectLst>
                <a:latin typeface="Forte" panose="03060902040502070203" pitchFamily="66" charset="0"/>
              </a:rPr>
              <a:t>Ministério do Amor</a:t>
            </a:r>
          </a:p>
        </p:txBody>
      </p:sp>
      <p:pic>
        <p:nvPicPr>
          <p:cNvPr id="2053" name="Picture 5" descr="DSC00003">
            <a:extLst>
              <a:ext uri="{FF2B5EF4-FFF2-40B4-BE49-F238E27FC236}">
                <a16:creationId xmlns:a16="http://schemas.microsoft.com/office/drawing/2014/main" id="{624C96E3-2A55-4301-BC54-23FBABDF9E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1989138"/>
            <a:ext cx="2506663" cy="18796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a:extLst>
              <a:ext uri="{FF2B5EF4-FFF2-40B4-BE49-F238E27FC236}">
                <a16:creationId xmlns:a16="http://schemas.microsoft.com/office/drawing/2014/main" id="{58D0C1DF-6F55-4DEF-9A84-E106DFFAD300}"/>
              </a:ext>
            </a:extLst>
          </p:cNvPr>
          <p:cNvSpPr txBox="1">
            <a:spLocks noChangeArrowheads="1"/>
          </p:cNvSpPr>
          <p:nvPr/>
        </p:nvSpPr>
        <p:spPr bwMode="auto">
          <a:xfrm>
            <a:off x="0" y="1747838"/>
            <a:ext cx="1698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pt-BR" altLang="pt-BR" sz="1200" b="1">
                <a:solidFill>
                  <a:srgbClr val="FFFFFF"/>
                </a:solidFill>
              </a:rPr>
              <a:t>Ellen G White</a:t>
            </a:r>
          </a:p>
          <a:p>
            <a:pPr algn="ctr"/>
            <a:r>
              <a:rPr lang="pt-BR" altLang="pt-BR" sz="1200" b="1">
                <a:solidFill>
                  <a:srgbClr val="FFFFFF"/>
                </a:solidFill>
              </a:rPr>
              <a:t>Pr. Marcelo Carvalho</a:t>
            </a:r>
            <a:endParaRPr lang="pt-BR" altLang="pt-B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615A6A25-767D-4D2F-9B11-05554281A13B}"/>
              </a:ext>
            </a:extLst>
          </p:cNvPr>
          <p:cNvSpPr>
            <a:spLocks noGrp="1"/>
          </p:cNvSpPr>
          <p:nvPr>
            <p:ph type="sldNum" sz="quarter" idx="11"/>
          </p:nvPr>
        </p:nvSpPr>
        <p:spPr/>
        <p:txBody>
          <a:bodyPr/>
          <a:lstStyle/>
          <a:p>
            <a:fld id="{4B005561-18FD-4FC3-8264-9F2CDC7719FE}" type="slidenum">
              <a:rPr lang="pt-BR" altLang="pt-BR"/>
              <a:pPr/>
              <a:t>10</a:t>
            </a:fld>
            <a:endParaRPr lang="pt-BR" altLang="pt-BR"/>
          </a:p>
        </p:txBody>
      </p:sp>
      <p:sp>
        <p:nvSpPr>
          <p:cNvPr id="33794" name="Rectangle 2">
            <a:extLst>
              <a:ext uri="{FF2B5EF4-FFF2-40B4-BE49-F238E27FC236}">
                <a16:creationId xmlns:a16="http://schemas.microsoft.com/office/drawing/2014/main" id="{5A5D9432-2888-46DA-84E8-2C5B8035A37D}"/>
              </a:ext>
            </a:extLst>
          </p:cNvPr>
          <p:cNvSpPr>
            <a:spLocks noGrp="1" noChangeArrowheads="1"/>
          </p:cNvSpPr>
          <p:nvPr>
            <p:ph type="body" idx="1"/>
          </p:nvPr>
        </p:nvSpPr>
        <p:spPr>
          <a:xfrm>
            <a:off x="250825" y="765175"/>
            <a:ext cx="8569325" cy="5759450"/>
          </a:xfrm>
        </p:spPr>
        <p:txBody>
          <a:bodyPr/>
          <a:lstStyle/>
          <a:p>
            <a:r>
              <a:rPr lang="pt-BR" altLang="pt-BR" sz="4000" b="1">
                <a:effectLst>
                  <a:outerShdw blurRad="38100" dist="38100" dir="2700000" algn="tl">
                    <a:srgbClr val="C0C0C0"/>
                  </a:outerShdw>
                </a:effectLst>
              </a:rPr>
              <a:t>Há duas classes de pobres as quais temos sempre dentro de nosso alcance: os que se arruínam a si mesmos por sua própria conduta independente e prosseguem em sua transgressão e os que por amor à verdade têm sido levados a uma situação de angústia.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8413F12D-000C-4D64-905B-7B95B3256A3A}"/>
              </a:ext>
            </a:extLst>
          </p:cNvPr>
          <p:cNvSpPr>
            <a:spLocks noGrp="1"/>
          </p:cNvSpPr>
          <p:nvPr>
            <p:ph type="sldNum" sz="quarter" idx="11"/>
          </p:nvPr>
        </p:nvSpPr>
        <p:spPr/>
        <p:txBody>
          <a:bodyPr/>
          <a:lstStyle/>
          <a:p>
            <a:fld id="{2C53D3B5-1F3F-4FDD-A121-7361C6F54EC7}" type="slidenum">
              <a:rPr lang="pt-BR" altLang="pt-BR"/>
              <a:pPr/>
              <a:t>11</a:t>
            </a:fld>
            <a:endParaRPr lang="pt-BR" altLang="pt-BR"/>
          </a:p>
        </p:txBody>
      </p:sp>
      <p:sp>
        <p:nvSpPr>
          <p:cNvPr id="54274" name="Rectangle 2">
            <a:extLst>
              <a:ext uri="{FF2B5EF4-FFF2-40B4-BE49-F238E27FC236}">
                <a16:creationId xmlns:a16="http://schemas.microsoft.com/office/drawing/2014/main" id="{151B2366-D0A1-4F05-843F-3E24B913FEA1}"/>
              </a:ext>
            </a:extLst>
          </p:cNvPr>
          <p:cNvSpPr>
            <a:spLocks noGrp="1" noChangeArrowheads="1"/>
          </p:cNvSpPr>
          <p:nvPr>
            <p:ph type="body" idx="1"/>
          </p:nvPr>
        </p:nvSpPr>
        <p:spPr>
          <a:xfrm>
            <a:off x="250825" y="620713"/>
            <a:ext cx="8569325" cy="5903912"/>
          </a:xfrm>
        </p:spPr>
        <p:txBody>
          <a:bodyPr/>
          <a:lstStyle/>
          <a:p>
            <a:r>
              <a:rPr lang="pt-BR" altLang="pt-BR" sz="4800" b="1">
                <a:effectLst>
                  <a:outerShdw blurRad="38100" dist="38100" dir="2700000" algn="tl">
                    <a:srgbClr val="C0C0C0"/>
                  </a:outerShdw>
                </a:effectLst>
              </a:rPr>
              <a:t>Devemos amar a nosso próximo como a nós mesmos, e assim por ambas essas classes devemos adotar o procedimento certo sob a orientação e conselho de sã sabedoria.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5D34B67C-582E-444E-B56A-866EBAD9C677}"/>
              </a:ext>
            </a:extLst>
          </p:cNvPr>
          <p:cNvSpPr>
            <a:spLocks noGrp="1"/>
          </p:cNvSpPr>
          <p:nvPr>
            <p:ph type="sldNum" sz="quarter" idx="11"/>
          </p:nvPr>
        </p:nvSpPr>
        <p:spPr/>
        <p:txBody>
          <a:bodyPr/>
          <a:lstStyle/>
          <a:p>
            <a:fld id="{D28FCDFA-4623-473C-8BC9-4869162BCF70}" type="slidenum">
              <a:rPr lang="pt-BR" altLang="pt-BR"/>
              <a:pPr/>
              <a:t>12</a:t>
            </a:fld>
            <a:endParaRPr lang="pt-BR" altLang="pt-BR"/>
          </a:p>
        </p:txBody>
      </p:sp>
      <p:sp>
        <p:nvSpPr>
          <p:cNvPr id="9218" name="Rectangle 2">
            <a:extLst>
              <a:ext uri="{FF2B5EF4-FFF2-40B4-BE49-F238E27FC236}">
                <a16:creationId xmlns:a16="http://schemas.microsoft.com/office/drawing/2014/main" id="{8C007E22-66FC-49F5-BF7B-9709F06A8EC3}"/>
              </a:ext>
            </a:extLst>
          </p:cNvPr>
          <p:cNvSpPr>
            <a:spLocks noChangeArrowheads="1"/>
          </p:cNvSpPr>
          <p:nvPr/>
        </p:nvSpPr>
        <p:spPr bwMode="auto">
          <a:xfrm>
            <a:off x="0" y="1746250"/>
            <a:ext cx="91440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6000" b="1">
                <a:effectLst>
                  <a:outerShdw blurRad="38100" dist="38100" dir="2700000" algn="tl">
                    <a:srgbClr val="C0C0C0"/>
                  </a:outerShdw>
                </a:effectLst>
                <a:latin typeface="Bookman Old Style" panose="02050604050505020204" pitchFamily="18" charset="0"/>
              </a:rPr>
              <a:t>3. Como devem ser ajudados os pobres do Senhor? (176:1)</a:t>
            </a:r>
          </a:p>
        </p:txBody>
      </p:sp>
      <p:pic>
        <p:nvPicPr>
          <p:cNvPr id="9219" name="Picture 3" descr="DSC00003">
            <a:extLst>
              <a:ext uri="{FF2B5EF4-FFF2-40B4-BE49-F238E27FC236}">
                <a16:creationId xmlns:a16="http://schemas.microsoft.com/office/drawing/2014/main" id="{9B6C1C18-7940-4326-803C-FAE097F6BD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350" y="115888"/>
            <a:ext cx="995363" cy="74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9603D7F6-9B3A-49AD-8024-2C87D6EA3439}"/>
              </a:ext>
            </a:extLst>
          </p:cNvPr>
          <p:cNvSpPr>
            <a:spLocks noGrp="1"/>
          </p:cNvSpPr>
          <p:nvPr>
            <p:ph type="sldNum" sz="quarter" idx="11"/>
          </p:nvPr>
        </p:nvSpPr>
        <p:spPr/>
        <p:txBody>
          <a:bodyPr/>
          <a:lstStyle/>
          <a:p>
            <a:fld id="{EDAAC4B3-5EF5-48DE-A64A-AC22D78AA2FE}" type="slidenum">
              <a:rPr lang="pt-BR" altLang="pt-BR"/>
              <a:pPr/>
              <a:t>13</a:t>
            </a:fld>
            <a:endParaRPr lang="pt-BR" altLang="pt-BR"/>
          </a:p>
        </p:txBody>
      </p:sp>
      <p:sp>
        <p:nvSpPr>
          <p:cNvPr id="35842" name="Rectangle 2">
            <a:extLst>
              <a:ext uri="{FF2B5EF4-FFF2-40B4-BE49-F238E27FC236}">
                <a16:creationId xmlns:a16="http://schemas.microsoft.com/office/drawing/2014/main" id="{C3EB129D-73B4-4C1D-A30E-68488C14B4D7}"/>
              </a:ext>
            </a:extLst>
          </p:cNvPr>
          <p:cNvSpPr>
            <a:spLocks noGrp="1" noChangeArrowheads="1"/>
          </p:cNvSpPr>
          <p:nvPr>
            <p:ph type="body" idx="1"/>
          </p:nvPr>
        </p:nvSpPr>
        <p:spPr>
          <a:xfrm>
            <a:off x="250825" y="549275"/>
            <a:ext cx="8569325" cy="5975350"/>
          </a:xfrm>
        </p:spPr>
        <p:txBody>
          <a:bodyPr/>
          <a:lstStyle/>
          <a:p>
            <a:r>
              <a:rPr lang="pt-BR" altLang="pt-BR" sz="3600" b="1">
                <a:effectLst>
                  <a:outerShdw blurRad="38100" dist="38100" dir="2700000" algn="tl">
                    <a:srgbClr val="C0C0C0"/>
                  </a:outerShdw>
                </a:effectLst>
              </a:rPr>
              <a:t>Nada há que questionar a respeito dos pobres do Senhor. Devem eles ser ajudados em todos os casos que forem para o seu bem. Deus deseja que o Seu povo revele a um mundo pecaminoso que Ele não deixou os pobres a perecer. Especial interesse deve ser dedicado em ajudar aqueles que por amor à verdade são lançados fora do seu lar e deixados a sofrer.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37C19A10-D749-49C1-88AF-8449336F7A3E}"/>
              </a:ext>
            </a:extLst>
          </p:cNvPr>
          <p:cNvSpPr>
            <a:spLocks noGrp="1"/>
          </p:cNvSpPr>
          <p:nvPr>
            <p:ph type="sldNum" sz="quarter" idx="11"/>
          </p:nvPr>
        </p:nvSpPr>
        <p:spPr/>
        <p:txBody>
          <a:bodyPr/>
          <a:lstStyle/>
          <a:p>
            <a:fld id="{6DAF1004-45CA-470A-9C36-1B602F16D6EC}" type="slidenum">
              <a:rPr lang="pt-BR" altLang="pt-BR"/>
              <a:pPr/>
              <a:t>14</a:t>
            </a:fld>
            <a:endParaRPr lang="pt-BR" altLang="pt-BR"/>
          </a:p>
        </p:txBody>
      </p:sp>
      <p:sp>
        <p:nvSpPr>
          <p:cNvPr id="55298" name="Rectangle 2">
            <a:extLst>
              <a:ext uri="{FF2B5EF4-FFF2-40B4-BE49-F238E27FC236}">
                <a16:creationId xmlns:a16="http://schemas.microsoft.com/office/drawing/2014/main" id="{EBEDB475-FB9C-4E03-84AB-FC6B6FCA2AD0}"/>
              </a:ext>
            </a:extLst>
          </p:cNvPr>
          <p:cNvSpPr>
            <a:spLocks noGrp="1" noChangeArrowheads="1"/>
          </p:cNvSpPr>
          <p:nvPr>
            <p:ph type="body" idx="1"/>
          </p:nvPr>
        </p:nvSpPr>
        <p:spPr>
          <a:xfrm>
            <a:off x="250825" y="549275"/>
            <a:ext cx="8569325" cy="5975350"/>
          </a:xfrm>
        </p:spPr>
        <p:txBody>
          <a:bodyPr/>
          <a:lstStyle/>
          <a:p>
            <a:r>
              <a:rPr lang="pt-BR" altLang="pt-BR" sz="3600" b="1">
                <a:effectLst>
                  <a:outerShdw blurRad="38100" dist="38100" dir="2700000" algn="tl">
                    <a:srgbClr val="C0C0C0"/>
                  </a:outerShdw>
                </a:effectLst>
              </a:rPr>
              <a:t>Haverá cada vez mais necessidade de corações abertos, grandes e generosos, que se negarão a si mesmos para cuidar dos casos desses mesmos a quem o Senhor ama. Os pobres entre o povo de Deus não devem ser deixados sem provisão para suas necessidades. Deve ser encontrado algum caminho pelo qual possam obter o seu sustento.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A555E0D6-4825-401C-8885-C0729A546E0A}"/>
              </a:ext>
            </a:extLst>
          </p:cNvPr>
          <p:cNvSpPr>
            <a:spLocks noGrp="1"/>
          </p:cNvSpPr>
          <p:nvPr>
            <p:ph type="sldNum" sz="quarter" idx="11"/>
          </p:nvPr>
        </p:nvSpPr>
        <p:spPr/>
        <p:txBody>
          <a:bodyPr/>
          <a:lstStyle/>
          <a:p>
            <a:fld id="{8C9C380F-908B-4D54-92C6-E65381467DE2}" type="slidenum">
              <a:rPr lang="pt-BR" altLang="pt-BR"/>
              <a:pPr/>
              <a:t>15</a:t>
            </a:fld>
            <a:endParaRPr lang="pt-BR" altLang="pt-BR"/>
          </a:p>
        </p:txBody>
      </p:sp>
      <p:sp>
        <p:nvSpPr>
          <p:cNvPr id="56322" name="Rectangle 2">
            <a:extLst>
              <a:ext uri="{FF2B5EF4-FFF2-40B4-BE49-F238E27FC236}">
                <a16:creationId xmlns:a16="http://schemas.microsoft.com/office/drawing/2014/main" id="{41C862B9-EDE3-4550-A199-1141FDE07342}"/>
              </a:ext>
            </a:extLst>
          </p:cNvPr>
          <p:cNvSpPr>
            <a:spLocks noGrp="1" noChangeArrowheads="1"/>
          </p:cNvSpPr>
          <p:nvPr>
            <p:ph type="body" idx="1"/>
          </p:nvPr>
        </p:nvSpPr>
        <p:spPr>
          <a:xfrm>
            <a:off x="142875" y="476250"/>
            <a:ext cx="8893175" cy="6048375"/>
          </a:xfrm>
        </p:spPr>
        <p:txBody>
          <a:bodyPr/>
          <a:lstStyle/>
          <a:p>
            <a:r>
              <a:rPr lang="pt-BR" altLang="pt-BR" sz="3600" b="1">
                <a:effectLst>
                  <a:outerShdw blurRad="38100" dist="38100" dir="2700000" algn="tl">
                    <a:srgbClr val="C0C0C0"/>
                  </a:outerShdw>
                </a:effectLst>
              </a:rPr>
              <a:t>Alguns terão de ser ensinados a trabalhar. Outros que trabalham duramente e se esforçam ao extremo para o sustento de suas famílias necessitarão assistência especial. Devemos tomar interesse nesses casos e ajudá-los a conseguir emprego. Deve haver um fundo de auxílio para socorrer famílias pobres dignas que amam a Deus e guardam os Seus mandamentos.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F7C60F63-F3A6-44F5-8E9F-EC256858103E}"/>
              </a:ext>
            </a:extLst>
          </p:cNvPr>
          <p:cNvSpPr>
            <a:spLocks noGrp="1"/>
          </p:cNvSpPr>
          <p:nvPr>
            <p:ph type="sldNum" sz="quarter" idx="11"/>
          </p:nvPr>
        </p:nvSpPr>
        <p:spPr/>
        <p:txBody>
          <a:bodyPr/>
          <a:lstStyle/>
          <a:p>
            <a:fld id="{ED0687C4-F6C5-45E6-8970-ACF670B95741}" type="slidenum">
              <a:rPr lang="pt-BR" altLang="pt-BR"/>
              <a:pPr/>
              <a:t>16</a:t>
            </a:fld>
            <a:endParaRPr lang="pt-BR" altLang="pt-BR"/>
          </a:p>
        </p:txBody>
      </p:sp>
      <p:sp>
        <p:nvSpPr>
          <p:cNvPr id="10242" name="Rectangle 2">
            <a:extLst>
              <a:ext uri="{FF2B5EF4-FFF2-40B4-BE49-F238E27FC236}">
                <a16:creationId xmlns:a16="http://schemas.microsoft.com/office/drawing/2014/main" id="{0CA22CD9-2EB3-4086-BC3C-4439A12E4985}"/>
              </a:ext>
            </a:extLst>
          </p:cNvPr>
          <p:cNvSpPr>
            <a:spLocks noChangeArrowheads="1"/>
          </p:cNvSpPr>
          <p:nvPr/>
        </p:nvSpPr>
        <p:spPr bwMode="auto">
          <a:xfrm>
            <a:off x="468313" y="981075"/>
            <a:ext cx="8064500" cy="502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5400" b="1">
                <a:effectLst>
                  <a:outerShdw blurRad="38100" dist="38100" dir="2700000" algn="tl">
                    <a:srgbClr val="C0C0C0"/>
                  </a:outerShdw>
                </a:effectLst>
                <a:latin typeface="Bookman Old Style" panose="02050604050505020204" pitchFamily="18" charset="0"/>
              </a:rPr>
              <a:t>4. A quem cabe instruir as famílias e fortalecer a igreja para cuidar de seus</a:t>
            </a:r>
          </a:p>
          <a:p>
            <a:pPr algn="ctr"/>
            <a:r>
              <a:rPr lang="pt-BR" altLang="pt-BR" sz="5400" b="1">
                <a:effectLst>
                  <a:outerShdw blurRad="38100" dist="38100" dir="2700000" algn="tl">
                    <a:srgbClr val="C0C0C0"/>
                  </a:outerShdw>
                </a:effectLst>
                <a:latin typeface="Bookman Old Style" panose="02050604050505020204" pitchFamily="18" charset="0"/>
              </a:rPr>
              <a:t>próprios enfermos e pobres? (178:3)</a:t>
            </a:r>
          </a:p>
        </p:txBody>
      </p:sp>
      <p:pic>
        <p:nvPicPr>
          <p:cNvPr id="10243" name="Picture 3" descr="DSC00003">
            <a:extLst>
              <a:ext uri="{FF2B5EF4-FFF2-40B4-BE49-F238E27FC236}">
                <a16:creationId xmlns:a16="http://schemas.microsoft.com/office/drawing/2014/main" id="{8BFBD3B5-6941-4725-AE6E-1963685BBF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350" y="115888"/>
            <a:ext cx="995363" cy="74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20043388-6FF1-4E87-AF47-0C8AF6EA6631}"/>
              </a:ext>
            </a:extLst>
          </p:cNvPr>
          <p:cNvSpPr>
            <a:spLocks noGrp="1"/>
          </p:cNvSpPr>
          <p:nvPr>
            <p:ph type="sldNum" sz="quarter" idx="11"/>
          </p:nvPr>
        </p:nvSpPr>
        <p:spPr/>
        <p:txBody>
          <a:bodyPr/>
          <a:lstStyle/>
          <a:p>
            <a:fld id="{9A18A497-B359-4570-9B52-ADEC6AB6991E}" type="slidenum">
              <a:rPr lang="pt-BR" altLang="pt-BR"/>
              <a:pPr/>
              <a:t>17</a:t>
            </a:fld>
            <a:endParaRPr lang="pt-BR" altLang="pt-BR"/>
          </a:p>
        </p:txBody>
      </p:sp>
      <p:sp>
        <p:nvSpPr>
          <p:cNvPr id="37890" name="Rectangle 2">
            <a:extLst>
              <a:ext uri="{FF2B5EF4-FFF2-40B4-BE49-F238E27FC236}">
                <a16:creationId xmlns:a16="http://schemas.microsoft.com/office/drawing/2014/main" id="{9102D9C6-0569-46CE-98ED-D1BCA26E12CD}"/>
              </a:ext>
            </a:extLst>
          </p:cNvPr>
          <p:cNvSpPr>
            <a:spLocks noGrp="1" noChangeArrowheads="1"/>
          </p:cNvSpPr>
          <p:nvPr>
            <p:ph type="body" idx="1"/>
          </p:nvPr>
        </p:nvSpPr>
        <p:spPr>
          <a:xfrm>
            <a:off x="250825" y="549275"/>
            <a:ext cx="8569325" cy="5975350"/>
          </a:xfrm>
        </p:spPr>
        <p:txBody>
          <a:bodyPr/>
          <a:lstStyle/>
          <a:p>
            <a:r>
              <a:rPr lang="pt-BR" altLang="pt-BR" sz="4000" b="1">
                <a:effectLst>
                  <a:outerShdw blurRad="38100" dist="38100" dir="2700000" algn="tl">
                    <a:srgbClr val="C0C0C0"/>
                  </a:outerShdw>
                </a:effectLst>
              </a:rPr>
              <a:t>O pastor deve instruir as diferentes famílias e fortalecer a igreja para que cuide de seus próprios enfermos e pobres. Deve ele pôr em operação as faculdades dadas por Deus ao povo, e se uma igreja está sobrecarregada neste particular, outras igrejas devem vir em seu auxílio.</a:t>
            </a:r>
            <a:endParaRPr lang="pt-BR" altLang="pt-BR" sz="4000">
              <a:effectLst>
                <a:outerShdw blurRad="38100" dist="38100" dir="2700000" algn="tl">
                  <a:srgbClr val="C0C0C0"/>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DB23484A-9B6D-4D0E-9DCB-4158CCB0BA90}"/>
              </a:ext>
            </a:extLst>
          </p:cNvPr>
          <p:cNvSpPr>
            <a:spLocks noGrp="1"/>
          </p:cNvSpPr>
          <p:nvPr>
            <p:ph type="sldNum" sz="quarter" idx="11"/>
          </p:nvPr>
        </p:nvSpPr>
        <p:spPr/>
        <p:txBody>
          <a:bodyPr/>
          <a:lstStyle/>
          <a:p>
            <a:fld id="{402B4D5B-F5A6-40C3-90E2-B3B0F169C614}" type="slidenum">
              <a:rPr lang="pt-BR" altLang="pt-BR"/>
              <a:pPr/>
              <a:t>18</a:t>
            </a:fld>
            <a:endParaRPr lang="pt-BR" altLang="pt-BR"/>
          </a:p>
        </p:txBody>
      </p:sp>
      <p:sp>
        <p:nvSpPr>
          <p:cNvPr id="57346" name="Rectangle 2">
            <a:extLst>
              <a:ext uri="{FF2B5EF4-FFF2-40B4-BE49-F238E27FC236}">
                <a16:creationId xmlns:a16="http://schemas.microsoft.com/office/drawing/2014/main" id="{22812577-AB3A-4545-A160-D5C246254205}"/>
              </a:ext>
            </a:extLst>
          </p:cNvPr>
          <p:cNvSpPr>
            <a:spLocks noGrp="1" noChangeArrowheads="1"/>
          </p:cNvSpPr>
          <p:nvPr>
            <p:ph type="body" idx="1"/>
          </p:nvPr>
        </p:nvSpPr>
        <p:spPr>
          <a:xfrm>
            <a:off x="34925" y="476250"/>
            <a:ext cx="8964613" cy="6237288"/>
          </a:xfrm>
        </p:spPr>
        <p:txBody>
          <a:bodyPr/>
          <a:lstStyle/>
          <a:p>
            <a:r>
              <a:rPr lang="pt-BR" altLang="pt-BR" sz="4000" b="1">
                <a:effectLst>
                  <a:outerShdw blurRad="38100" dist="38100" dir="2700000" algn="tl">
                    <a:srgbClr val="C0C0C0"/>
                  </a:outerShdw>
                </a:effectLst>
              </a:rPr>
              <a:t>Exerçam os membros da igreja tato e habilidade em cuidar destes, o povo do Senhor. Neguem-se a si mesmos luxo e adornos desnecessários, a fim de poderem prover conforto aos enfermos e necessitados. Assim procedendo praticam o que manda o capítulo 58 de Isaías, e a bênção ali pronunciada será deles.</a:t>
            </a:r>
            <a:r>
              <a:rPr lang="pt-BR" altLang="pt-BR" sz="4000">
                <a:effectLst>
                  <a:outerShdw blurRad="38100" dist="38100" dir="2700000" algn="tl">
                    <a:srgbClr val="C0C0C0"/>
                  </a:outerShdw>
                </a:effectLst>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364F7B98-2E21-4CCF-992E-D8B9083CE8F1}"/>
              </a:ext>
            </a:extLst>
          </p:cNvPr>
          <p:cNvSpPr>
            <a:spLocks noGrp="1"/>
          </p:cNvSpPr>
          <p:nvPr>
            <p:ph type="sldNum" sz="quarter" idx="11"/>
          </p:nvPr>
        </p:nvSpPr>
        <p:spPr/>
        <p:txBody>
          <a:bodyPr/>
          <a:lstStyle/>
          <a:p>
            <a:fld id="{A1AD8D9F-409B-402D-9921-CDB0074ADB39}" type="slidenum">
              <a:rPr lang="pt-BR" altLang="pt-BR"/>
              <a:pPr/>
              <a:t>19</a:t>
            </a:fld>
            <a:endParaRPr lang="pt-BR" altLang="pt-BR"/>
          </a:p>
        </p:txBody>
      </p:sp>
      <p:sp>
        <p:nvSpPr>
          <p:cNvPr id="11266" name="Rectangle 2">
            <a:extLst>
              <a:ext uri="{FF2B5EF4-FFF2-40B4-BE49-F238E27FC236}">
                <a16:creationId xmlns:a16="http://schemas.microsoft.com/office/drawing/2014/main" id="{B38C4D87-83D4-4168-ADE1-B1590A5A4FFF}"/>
              </a:ext>
            </a:extLst>
          </p:cNvPr>
          <p:cNvSpPr>
            <a:spLocks noChangeArrowheads="1"/>
          </p:cNvSpPr>
          <p:nvPr/>
        </p:nvSpPr>
        <p:spPr bwMode="auto">
          <a:xfrm>
            <a:off x="539750" y="1066800"/>
            <a:ext cx="7993063" cy="502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5400" b="1">
                <a:effectLst>
                  <a:outerShdw blurRad="38100" dist="38100" dir="2700000" algn="tl">
                    <a:srgbClr val="C0C0C0"/>
                  </a:outerShdw>
                </a:effectLst>
                <a:latin typeface="Bookman Old Style" panose="02050604050505020204" pitchFamily="18" charset="0"/>
              </a:rPr>
              <a:t>5. Há diferença para Deus entre ajudarmos os pobres da igreja e os pobres</a:t>
            </a:r>
          </a:p>
          <a:p>
            <a:pPr algn="ctr"/>
            <a:r>
              <a:rPr lang="pt-BR" altLang="pt-BR" sz="5400" b="1">
                <a:effectLst>
                  <a:outerShdw blurRad="38100" dist="38100" dir="2700000" algn="tl">
                    <a:srgbClr val="C0C0C0"/>
                  </a:outerShdw>
                </a:effectLst>
                <a:latin typeface="Bookman Old Style" panose="02050604050505020204" pitchFamily="18" charset="0"/>
              </a:rPr>
              <a:t>de fora da igreja? (176:2)</a:t>
            </a:r>
          </a:p>
        </p:txBody>
      </p:sp>
      <p:pic>
        <p:nvPicPr>
          <p:cNvPr id="11267" name="Picture 3" descr="DSC00003">
            <a:extLst>
              <a:ext uri="{FF2B5EF4-FFF2-40B4-BE49-F238E27FC236}">
                <a16:creationId xmlns:a16="http://schemas.microsoft.com/office/drawing/2014/main" id="{009736AB-4124-4F18-BDFE-4D8377A64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350" y="115888"/>
            <a:ext cx="995363" cy="74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EC9AC3E-4FBD-4601-AADE-4CAE071BA85D}"/>
              </a:ext>
            </a:extLst>
          </p:cNvPr>
          <p:cNvSpPr>
            <a:spLocks noGrp="1" noChangeArrowheads="1"/>
          </p:cNvSpPr>
          <p:nvPr>
            <p:ph type="ctrTitle"/>
          </p:nvPr>
        </p:nvSpPr>
        <p:spPr>
          <a:xfrm>
            <a:off x="2843213" y="1844675"/>
            <a:ext cx="6300787" cy="2209800"/>
          </a:xfrm>
        </p:spPr>
        <p:txBody>
          <a:bodyPr/>
          <a:lstStyle/>
          <a:p>
            <a:pPr algn="ctr"/>
            <a:r>
              <a:rPr lang="pt-BR" altLang="pt-BR" sz="7400" b="1">
                <a:solidFill>
                  <a:schemeClr val="bg1"/>
                </a:solidFill>
                <a:effectLst>
                  <a:outerShdw blurRad="38100" dist="38100" dir="2700000" algn="tl">
                    <a:srgbClr val="C0C0C0"/>
                  </a:outerShdw>
                </a:effectLst>
                <a:latin typeface="Arial Rounded MT Bold" panose="020F0704030504030204" pitchFamily="34" charset="0"/>
              </a:rPr>
              <a:t>Gálatas 6.10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F1C46097-B155-4C18-A217-32A88AA39C43}"/>
              </a:ext>
            </a:extLst>
          </p:cNvPr>
          <p:cNvSpPr>
            <a:spLocks noGrp="1"/>
          </p:cNvSpPr>
          <p:nvPr>
            <p:ph type="sldNum" sz="quarter" idx="11"/>
          </p:nvPr>
        </p:nvSpPr>
        <p:spPr/>
        <p:txBody>
          <a:bodyPr/>
          <a:lstStyle/>
          <a:p>
            <a:fld id="{8039A897-BD8B-44FC-B34F-D43077EF9C3A}" type="slidenum">
              <a:rPr lang="pt-BR" altLang="pt-BR"/>
              <a:pPr/>
              <a:t>20</a:t>
            </a:fld>
            <a:endParaRPr lang="pt-BR" altLang="pt-BR"/>
          </a:p>
        </p:txBody>
      </p:sp>
      <p:sp>
        <p:nvSpPr>
          <p:cNvPr id="39938" name="Rectangle 2">
            <a:extLst>
              <a:ext uri="{FF2B5EF4-FFF2-40B4-BE49-F238E27FC236}">
                <a16:creationId xmlns:a16="http://schemas.microsoft.com/office/drawing/2014/main" id="{839E7A82-3740-4940-BDA2-03CA6DA35941}"/>
              </a:ext>
            </a:extLst>
          </p:cNvPr>
          <p:cNvSpPr>
            <a:spLocks noGrp="1" noChangeArrowheads="1"/>
          </p:cNvSpPr>
          <p:nvPr>
            <p:ph type="body" idx="1"/>
          </p:nvPr>
        </p:nvSpPr>
        <p:spPr>
          <a:xfrm>
            <a:off x="-36513" y="549275"/>
            <a:ext cx="9036051" cy="6192838"/>
          </a:xfrm>
        </p:spPr>
        <p:txBody>
          <a:bodyPr/>
          <a:lstStyle/>
          <a:p>
            <a:r>
              <a:rPr lang="pt-BR" altLang="pt-BR" sz="3800" b="1">
                <a:effectLst>
                  <a:outerShdw blurRad="38100" dist="38100" dir="2700000" algn="tl">
                    <a:srgbClr val="C0C0C0"/>
                  </a:outerShdw>
                </a:effectLst>
              </a:rPr>
              <a:t>É necessário exercer cuidado para que os recursos necessários para este trabalho não sejam desviados para outros canais. Há diferença entre ajudarmos os pobres que em virtude da guarda dos mandamentos de Deus são reduzidos a penúria e sofrimento e negligenciarmos esses para ajudar aos blasfemadores que pisoteiam os mandamentos de Deus.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850F6AE8-161C-4CF0-9ADE-10B85C5187F4}"/>
              </a:ext>
            </a:extLst>
          </p:cNvPr>
          <p:cNvSpPr>
            <a:spLocks noGrp="1"/>
          </p:cNvSpPr>
          <p:nvPr>
            <p:ph type="sldNum" sz="quarter" idx="11"/>
          </p:nvPr>
        </p:nvSpPr>
        <p:spPr/>
        <p:txBody>
          <a:bodyPr/>
          <a:lstStyle/>
          <a:p>
            <a:fld id="{EC2583B5-E20F-4512-AECE-CC3A313B7E99}" type="slidenum">
              <a:rPr lang="pt-BR" altLang="pt-BR"/>
              <a:pPr/>
              <a:t>21</a:t>
            </a:fld>
            <a:endParaRPr lang="pt-BR" altLang="pt-BR"/>
          </a:p>
        </p:txBody>
      </p:sp>
      <p:sp>
        <p:nvSpPr>
          <p:cNvPr id="58370" name="Rectangle 2">
            <a:extLst>
              <a:ext uri="{FF2B5EF4-FFF2-40B4-BE49-F238E27FC236}">
                <a16:creationId xmlns:a16="http://schemas.microsoft.com/office/drawing/2014/main" id="{88382D7A-F561-4CFE-97C1-E22F45A09E2D}"/>
              </a:ext>
            </a:extLst>
          </p:cNvPr>
          <p:cNvSpPr>
            <a:spLocks noGrp="1" noChangeArrowheads="1"/>
          </p:cNvSpPr>
          <p:nvPr>
            <p:ph type="body" idx="1"/>
          </p:nvPr>
        </p:nvSpPr>
        <p:spPr>
          <a:xfrm>
            <a:off x="179388" y="476250"/>
            <a:ext cx="8569325" cy="6048375"/>
          </a:xfrm>
        </p:spPr>
        <p:txBody>
          <a:bodyPr/>
          <a:lstStyle/>
          <a:p>
            <a:r>
              <a:rPr lang="pt-BR" altLang="pt-BR" sz="4000" b="1">
                <a:effectLst>
                  <a:outerShdw blurRad="38100" dist="38100" dir="2700000" algn="tl">
                    <a:srgbClr val="C0C0C0"/>
                  </a:outerShdw>
                </a:effectLst>
              </a:rPr>
              <a:t>E Deus considera a diferença. Os guardadores do sábado não devem passar por alto os sofredores e necessitados do Senhor, para tomar sobre si a tarefa de sustentar os que persistem na transgressão da lei de Deus, que são instruídos a procurar auxílio daqueles que desejam sustentá-los.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026CE46A-4046-4615-94A5-A8563B7E16FB}"/>
              </a:ext>
            </a:extLst>
          </p:cNvPr>
          <p:cNvSpPr>
            <a:spLocks noGrp="1"/>
          </p:cNvSpPr>
          <p:nvPr>
            <p:ph type="sldNum" sz="quarter" idx="11"/>
          </p:nvPr>
        </p:nvSpPr>
        <p:spPr/>
        <p:txBody>
          <a:bodyPr/>
          <a:lstStyle/>
          <a:p>
            <a:fld id="{C9EF3164-FD81-41C4-A667-56EE06BC78E7}" type="slidenum">
              <a:rPr lang="pt-BR" altLang="pt-BR"/>
              <a:pPr/>
              <a:t>22</a:t>
            </a:fld>
            <a:endParaRPr lang="pt-BR" altLang="pt-BR"/>
          </a:p>
        </p:txBody>
      </p:sp>
      <p:sp>
        <p:nvSpPr>
          <p:cNvPr id="59394" name="Rectangle 2">
            <a:extLst>
              <a:ext uri="{FF2B5EF4-FFF2-40B4-BE49-F238E27FC236}">
                <a16:creationId xmlns:a16="http://schemas.microsoft.com/office/drawing/2014/main" id="{A4CD9F5A-1CB8-4BCB-A5B1-123B2DA0801D}"/>
              </a:ext>
            </a:extLst>
          </p:cNvPr>
          <p:cNvSpPr>
            <a:spLocks noGrp="1" noChangeArrowheads="1"/>
          </p:cNvSpPr>
          <p:nvPr>
            <p:ph type="body" idx="1"/>
          </p:nvPr>
        </p:nvSpPr>
        <p:spPr>
          <a:xfrm>
            <a:off x="250825" y="981075"/>
            <a:ext cx="8569325" cy="4392613"/>
          </a:xfrm>
        </p:spPr>
        <p:txBody>
          <a:bodyPr/>
          <a:lstStyle/>
          <a:p>
            <a:r>
              <a:rPr lang="pt-BR" altLang="pt-BR" sz="5400" b="1">
                <a:effectLst>
                  <a:outerShdw blurRad="38100" dist="38100" dir="2700000" algn="tl">
                    <a:srgbClr val="C0C0C0"/>
                  </a:outerShdw>
                </a:effectLst>
              </a:rPr>
              <a:t>Esta não é a qualidade conveniente de trabalho missionário. Não está em harmonia com o plano do Senhor.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0C6D6910-5433-4481-8C18-C7ADED144314}"/>
              </a:ext>
            </a:extLst>
          </p:cNvPr>
          <p:cNvSpPr>
            <a:spLocks noGrp="1"/>
          </p:cNvSpPr>
          <p:nvPr>
            <p:ph type="sldNum" sz="quarter" idx="11"/>
          </p:nvPr>
        </p:nvSpPr>
        <p:spPr/>
        <p:txBody>
          <a:bodyPr/>
          <a:lstStyle/>
          <a:p>
            <a:fld id="{34E3E42B-3831-42FD-B504-983F612EC63D}" type="slidenum">
              <a:rPr lang="pt-BR" altLang="pt-BR"/>
              <a:pPr/>
              <a:t>23</a:t>
            </a:fld>
            <a:endParaRPr lang="pt-BR" altLang="pt-BR"/>
          </a:p>
        </p:txBody>
      </p:sp>
      <p:sp>
        <p:nvSpPr>
          <p:cNvPr id="12290" name="Rectangle 2">
            <a:extLst>
              <a:ext uri="{FF2B5EF4-FFF2-40B4-BE49-F238E27FC236}">
                <a16:creationId xmlns:a16="http://schemas.microsoft.com/office/drawing/2014/main" id="{3C5B2D95-1967-4EA2-9016-13E062032579}"/>
              </a:ext>
            </a:extLst>
          </p:cNvPr>
          <p:cNvSpPr>
            <a:spLocks noChangeArrowheads="1"/>
          </p:cNvSpPr>
          <p:nvPr/>
        </p:nvSpPr>
        <p:spPr bwMode="auto">
          <a:xfrm>
            <a:off x="576263" y="946150"/>
            <a:ext cx="8027987" cy="557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6000" b="1">
                <a:effectLst>
                  <a:outerShdw blurRad="38100" dist="38100" dir="2700000" algn="tl">
                    <a:srgbClr val="C0C0C0"/>
                  </a:outerShdw>
                </a:effectLst>
                <a:latin typeface="Bookman Old Style" panose="02050604050505020204" pitchFamily="18" charset="0"/>
              </a:rPr>
              <a:t>6. Como fazer para identificar em nosso meio aqueles que estão em necessidade? (180:1)</a:t>
            </a:r>
          </a:p>
        </p:txBody>
      </p:sp>
      <p:pic>
        <p:nvPicPr>
          <p:cNvPr id="12291" name="Picture 3" descr="DSC00003">
            <a:extLst>
              <a:ext uri="{FF2B5EF4-FFF2-40B4-BE49-F238E27FC236}">
                <a16:creationId xmlns:a16="http://schemas.microsoft.com/office/drawing/2014/main" id="{156FD7C4-0CA7-45FE-8AF5-EF19244535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350" y="115888"/>
            <a:ext cx="995363" cy="74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17479B71-B8B3-40AE-87AF-6AECC775E4AC}"/>
              </a:ext>
            </a:extLst>
          </p:cNvPr>
          <p:cNvSpPr>
            <a:spLocks noGrp="1"/>
          </p:cNvSpPr>
          <p:nvPr>
            <p:ph type="sldNum" sz="quarter" idx="11"/>
          </p:nvPr>
        </p:nvSpPr>
        <p:spPr/>
        <p:txBody>
          <a:bodyPr/>
          <a:lstStyle/>
          <a:p>
            <a:fld id="{164959C2-460B-4717-B315-E1B47D780219}" type="slidenum">
              <a:rPr lang="pt-BR" altLang="pt-BR"/>
              <a:pPr/>
              <a:t>24</a:t>
            </a:fld>
            <a:endParaRPr lang="pt-BR" altLang="pt-BR"/>
          </a:p>
        </p:txBody>
      </p:sp>
      <p:sp>
        <p:nvSpPr>
          <p:cNvPr id="41986" name="Rectangle 2">
            <a:extLst>
              <a:ext uri="{FF2B5EF4-FFF2-40B4-BE49-F238E27FC236}">
                <a16:creationId xmlns:a16="http://schemas.microsoft.com/office/drawing/2014/main" id="{82FC265E-8DDA-4926-A5C6-9CD48376E1F0}"/>
              </a:ext>
            </a:extLst>
          </p:cNvPr>
          <p:cNvSpPr>
            <a:spLocks noGrp="1" noChangeArrowheads="1"/>
          </p:cNvSpPr>
          <p:nvPr>
            <p:ph type="body" idx="1"/>
          </p:nvPr>
        </p:nvSpPr>
        <p:spPr>
          <a:xfrm>
            <a:off x="250825" y="765175"/>
            <a:ext cx="8497888" cy="5759450"/>
          </a:xfrm>
        </p:spPr>
        <p:txBody>
          <a:bodyPr/>
          <a:lstStyle/>
          <a:p>
            <a:r>
              <a:rPr lang="pt-BR" altLang="pt-BR" sz="4400" b="1">
                <a:effectLst>
                  <a:outerShdw blurRad="38100" dist="38100" dir="2700000" algn="tl">
                    <a:srgbClr val="C0C0C0"/>
                  </a:outerShdw>
                </a:effectLst>
              </a:rPr>
              <a:t>Vossos bons desejos, nós vo-los agradecemos, mas os pobres não se podem manter em conforto, com bons desejos apenas. Precisam de provas tangíveis de vossa bondade, em forma de alimento e vestuário.</a:t>
            </a:r>
            <a:endParaRPr lang="pt-BR" altLang="pt-BR" sz="4400">
              <a:effectLst>
                <a:outerShdw blurRad="38100" dist="38100" dir="2700000" algn="tl">
                  <a:srgbClr val="C0C0C0"/>
                </a:outerShdw>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680750DF-CC9E-469F-A3A5-E30C90241E3F}"/>
              </a:ext>
            </a:extLst>
          </p:cNvPr>
          <p:cNvSpPr>
            <a:spLocks noGrp="1"/>
          </p:cNvSpPr>
          <p:nvPr>
            <p:ph type="sldNum" sz="quarter" idx="11"/>
          </p:nvPr>
        </p:nvSpPr>
        <p:spPr/>
        <p:txBody>
          <a:bodyPr/>
          <a:lstStyle/>
          <a:p>
            <a:fld id="{2286E7BC-09E1-4149-B796-50CD7407FE40}" type="slidenum">
              <a:rPr lang="pt-BR" altLang="pt-BR"/>
              <a:pPr/>
              <a:t>25</a:t>
            </a:fld>
            <a:endParaRPr lang="pt-BR" altLang="pt-BR"/>
          </a:p>
        </p:txBody>
      </p:sp>
      <p:sp>
        <p:nvSpPr>
          <p:cNvPr id="60418" name="Rectangle 2">
            <a:extLst>
              <a:ext uri="{FF2B5EF4-FFF2-40B4-BE49-F238E27FC236}">
                <a16:creationId xmlns:a16="http://schemas.microsoft.com/office/drawing/2014/main" id="{5EE1BA5C-EBC9-4FDA-8DC2-661E941AF5F1}"/>
              </a:ext>
            </a:extLst>
          </p:cNvPr>
          <p:cNvSpPr>
            <a:spLocks noGrp="1" noChangeArrowheads="1"/>
          </p:cNvSpPr>
          <p:nvPr>
            <p:ph type="body" idx="1"/>
          </p:nvPr>
        </p:nvSpPr>
        <p:spPr>
          <a:xfrm>
            <a:off x="179388" y="476250"/>
            <a:ext cx="8893175" cy="6092825"/>
          </a:xfrm>
        </p:spPr>
        <p:txBody>
          <a:bodyPr/>
          <a:lstStyle/>
          <a:p>
            <a:r>
              <a:rPr lang="pt-BR" altLang="pt-BR" sz="4000" b="1">
                <a:effectLst>
                  <a:outerShdw blurRad="38100" dist="38100" dir="2700000" algn="tl">
                    <a:srgbClr val="C0C0C0"/>
                  </a:outerShdw>
                </a:effectLst>
              </a:rPr>
              <a:t>Deus não pretende que nenhum de Seus seguidores mendigue o pão. Ele vos deu abundância, a fim de que possais suprir-lhes as necessidades que pela industriosidade e economia não são capazes de suprir. Não espereis até que chamem vossa atenção para as suas necessidades.</a:t>
            </a:r>
            <a:endParaRPr lang="pt-BR" altLang="pt-BR" sz="4000">
              <a:effectLst>
                <a:outerShdw blurRad="38100" dist="38100" dir="2700000" algn="tl">
                  <a:srgbClr val="C0C0C0"/>
                </a:outerShdw>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7687309B-8EC5-4015-ADB1-053BD219772D}"/>
              </a:ext>
            </a:extLst>
          </p:cNvPr>
          <p:cNvSpPr>
            <a:spLocks noGrp="1"/>
          </p:cNvSpPr>
          <p:nvPr>
            <p:ph type="sldNum" sz="quarter" idx="11"/>
          </p:nvPr>
        </p:nvSpPr>
        <p:spPr/>
        <p:txBody>
          <a:bodyPr/>
          <a:lstStyle/>
          <a:p>
            <a:fld id="{5E0A33F4-382B-4290-8E21-D908879704E4}" type="slidenum">
              <a:rPr lang="pt-BR" altLang="pt-BR"/>
              <a:pPr/>
              <a:t>26</a:t>
            </a:fld>
            <a:endParaRPr lang="pt-BR" altLang="pt-BR"/>
          </a:p>
        </p:txBody>
      </p:sp>
      <p:sp>
        <p:nvSpPr>
          <p:cNvPr id="61442" name="Rectangle 2">
            <a:extLst>
              <a:ext uri="{FF2B5EF4-FFF2-40B4-BE49-F238E27FC236}">
                <a16:creationId xmlns:a16="http://schemas.microsoft.com/office/drawing/2014/main" id="{5272188E-607A-4D57-B04F-10C8169D4858}"/>
              </a:ext>
            </a:extLst>
          </p:cNvPr>
          <p:cNvSpPr>
            <a:spLocks noGrp="1" noChangeArrowheads="1"/>
          </p:cNvSpPr>
          <p:nvPr>
            <p:ph type="body" idx="1"/>
          </p:nvPr>
        </p:nvSpPr>
        <p:spPr>
          <a:xfrm>
            <a:off x="250825" y="765175"/>
            <a:ext cx="8569325" cy="5759450"/>
          </a:xfrm>
        </p:spPr>
        <p:txBody>
          <a:bodyPr/>
          <a:lstStyle/>
          <a:p>
            <a:r>
              <a:rPr lang="pt-BR" altLang="pt-BR" sz="4800" b="1">
                <a:effectLst>
                  <a:outerShdw blurRad="38100" dist="38100" dir="2700000" algn="tl">
                    <a:srgbClr val="C0C0C0"/>
                  </a:outerShdw>
                </a:effectLst>
              </a:rPr>
              <a:t>Agi como fazia Jó. Aquilo que não sabia, ele investigava. Ide a um giro de inspeção e verificai o que é necessário, e como melhor pode ser suprido.</a:t>
            </a:r>
            <a:r>
              <a:rPr lang="pt-BR" altLang="pt-BR" sz="4800">
                <a:effectLst>
                  <a:outerShdw blurRad="38100" dist="38100" dir="2700000" algn="tl">
                    <a:srgbClr val="C0C0C0"/>
                  </a:outerShdw>
                </a:effectLst>
              </a:rPr>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5174E3A1-219B-4F5C-A8D1-D9758E22A6B7}"/>
              </a:ext>
            </a:extLst>
          </p:cNvPr>
          <p:cNvSpPr>
            <a:spLocks noGrp="1"/>
          </p:cNvSpPr>
          <p:nvPr>
            <p:ph type="sldNum" sz="quarter" idx="11"/>
          </p:nvPr>
        </p:nvSpPr>
        <p:spPr/>
        <p:txBody>
          <a:bodyPr/>
          <a:lstStyle/>
          <a:p>
            <a:fld id="{84DDFDA2-9ED6-4489-AD1A-60DD039F253E}" type="slidenum">
              <a:rPr lang="pt-BR" altLang="pt-BR"/>
              <a:pPr/>
              <a:t>27</a:t>
            </a:fld>
            <a:endParaRPr lang="pt-BR" altLang="pt-BR"/>
          </a:p>
        </p:txBody>
      </p:sp>
      <p:sp>
        <p:nvSpPr>
          <p:cNvPr id="13314" name="Rectangle 2">
            <a:extLst>
              <a:ext uri="{FF2B5EF4-FFF2-40B4-BE49-F238E27FC236}">
                <a16:creationId xmlns:a16="http://schemas.microsoft.com/office/drawing/2014/main" id="{C6541B0E-BDD4-4FDE-9845-FBE538A4F16D}"/>
              </a:ext>
            </a:extLst>
          </p:cNvPr>
          <p:cNvSpPr>
            <a:spLocks noChangeArrowheads="1"/>
          </p:cNvSpPr>
          <p:nvPr/>
        </p:nvSpPr>
        <p:spPr bwMode="auto">
          <a:xfrm>
            <a:off x="468313" y="1052513"/>
            <a:ext cx="80645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6000" b="1">
                <a:effectLst>
                  <a:outerShdw blurRad="38100" dist="38100" dir="2700000" algn="tl">
                    <a:srgbClr val="C0C0C0"/>
                  </a:outerShdw>
                </a:effectLst>
                <a:latin typeface="Bookman Old Style" panose="02050604050505020204" pitchFamily="18" charset="0"/>
              </a:rPr>
              <a:t>7. Quem, dentre os pobres do Senhor, deve receber nossa especial atenção?</a:t>
            </a:r>
          </a:p>
          <a:p>
            <a:pPr algn="ctr"/>
            <a:r>
              <a:rPr lang="pt-BR" altLang="pt-BR" sz="6000" b="1">
                <a:effectLst>
                  <a:outerShdw blurRad="38100" dist="38100" dir="2700000" algn="tl">
                    <a:srgbClr val="C0C0C0"/>
                  </a:outerShdw>
                </a:effectLst>
                <a:latin typeface="Bookman Old Style" panose="02050604050505020204" pitchFamily="18" charset="0"/>
              </a:rPr>
              <a:t>(180:3)</a:t>
            </a:r>
          </a:p>
        </p:txBody>
      </p:sp>
      <p:pic>
        <p:nvPicPr>
          <p:cNvPr id="13315" name="Picture 3" descr="DSC00003">
            <a:extLst>
              <a:ext uri="{FF2B5EF4-FFF2-40B4-BE49-F238E27FC236}">
                <a16:creationId xmlns:a16="http://schemas.microsoft.com/office/drawing/2014/main" id="{776753BA-144E-477D-B6C9-887B1D7D18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350" y="115888"/>
            <a:ext cx="995363" cy="74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F17F4159-E29B-4B04-8F2D-035B57393729}"/>
              </a:ext>
            </a:extLst>
          </p:cNvPr>
          <p:cNvSpPr>
            <a:spLocks noGrp="1"/>
          </p:cNvSpPr>
          <p:nvPr>
            <p:ph type="sldNum" sz="quarter" idx="11"/>
          </p:nvPr>
        </p:nvSpPr>
        <p:spPr/>
        <p:txBody>
          <a:bodyPr/>
          <a:lstStyle/>
          <a:p>
            <a:fld id="{A54B3CCE-E60E-4DE5-A0E0-5ED572A5C9F7}" type="slidenum">
              <a:rPr lang="pt-BR" altLang="pt-BR"/>
              <a:pPr/>
              <a:t>28</a:t>
            </a:fld>
            <a:endParaRPr lang="pt-BR" altLang="pt-BR"/>
          </a:p>
        </p:txBody>
      </p:sp>
      <p:sp>
        <p:nvSpPr>
          <p:cNvPr id="44034" name="Rectangle 2">
            <a:extLst>
              <a:ext uri="{FF2B5EF4-FFF2-40B4-BE49-F238E27FC236}">
                <a16:creationId xmlns:a16="http://schemas.microsoft.com/office/drawing/2014/main" id="{B6FE8B7D-4995-45F9-B040-8730F3F828B3}"/>
              </a:ext>
            </a:extLst>
          </p:cNvPr>
          <p:cNvSpPr>
            <a:spLocks noGrp="1" noChangeArrowheads="1"/>
          </p:cNvSpPr>
          <p:nvPr>
            <p:ph type="body" idx="1"/>
          </p:nvPr>
        </p:nvSpPr>
        <p:spPr>
          <a:xfrm>
            <a:off x="107950" y="765175"/>
            <a:ext cx="8893175" cy="5759450"/>
          </a:xfrm>
        </p:spPr>
        <p:txBody>
          <a:bodyPr/>
          <a:lstStyle/>
          <a:p>
            <a:r>
              <a:rPr lang="pt-BR" altLang="pt-BR" sz="3800" b="1">
                <a:effectLst>
                  <a:outerShdw blurRad="38100" dist="38100" dir="2700000" algn="tl">
                    <a:srgbClr val="C0C0C0"/>
                  </a:outerShdw>
                </a:effectLst>
              </a:rPr>
              <a:t>Em nosso trabalho de beneficência deve dar-se especial atenção aos que, pela apresentação da verdade, convencem-se e se convertem. Devemos manifestar apreço pelos que têm a coragem moral de aceitar a verdade, e assim perdem sua posição e não conseguem trabalho com que sustentar suas famílias.</a:t>
            </a:r>
            <a:endParaRPr lang="pt-BR" altLang="pt-BR" sz="3800">
              <a:effectLst>
                <a:outerShdw blurRad="38100" dist="38100" dir="2700000" algn="tl">
                  <a:srgbClr val="C0C0C0"/>
                </a:outerShdw>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73356E2D-E5CD-47EB-A1E5-7F6B945DF7D9}"/>
              </a:ext>
            </a:extLst>
          </p:cNvPr>
          <p:cNvSpPr>
            <a:spLocks noGrp="1"/>
          </p:cNvSpPr>
          <p:nvPr>
            <p:ph type="sldNum" sz="quarter" idx="11"/>
          </p:nvPr>
        </p:nvSpPr>
        <p:spPr/>
        <p:txBody>
          <a:bodyPr/>
          <a:lstStyle/>
          <a:p>
            <a:fld id="{D7E10D21-40D4-4BCF-992B-1369D1951628}" type="slidenum">
              <a:rPr lang="pt-BR" altLang="pt-BR"/>
              <a:pPr/>
              <a:t>29</a:t>
            </a:fld>
            <a:endParaRPr lang="pt-BR" altLang="pt-BR"/>
          </a:p>
        </p:txBody>
      </p:sp>
      <p:sp>
        <p:nvSpPr>
          <p:cNvPr id="62466" name="Rectangle 2">
            <a:extLst>
              <a:ext uri="{FF2B5EF4-FFF2-40B4-BE49-F238E27FC236}">
                <a16:creationId xmlns:a16="http://schemas.microsoft.com/office/drawing/2014/main" id="{AC6B5D0D-154B-43CB-BC19-E72BD9C2C21F}"/>
              </a:ext>
            </a:extLst>
          </p:cNvPr>
          <p:cNvSpPr>
            <a:spLocks noGrp="1" noChangeArrowheads="1"/>
          </p:cNvSpPr>
          <p:nvPr>
            <p:ph type="body" idx="1"/>
          </p:nvPr>
        </p:nvSpPr>
        <p:spPr>
          <a:xfrm>
            <a:off x="250825" y="765175"/>
            <a:ext cx="8569325" cy="5759450"/>
          </a:xfrm>
        </p:spPr>
        <p:txBody>
          <a:bodyPr/>
          <a:lstStyle/>
          <a:p>
            <a:r>
              <a:rPr lang="pt-BR" altLang="pt-BR" sz="4000" b="1">
                <a:effectLst>
                  <a:outerShdw blurRad="38100" dist="38100" dir="2700000" algn="tl">
                    <a:srgbClr val="C0C0C0"/>
                  </a:outerShdw>
                </a:effectLst>
              </a:rPr>
              <a:t>Deve fazer-se provisão para ajudar os que são dignamente pobres, e prover emprego aos que amam a Deus e guardam os Seus mandamentos. Não devem ser deixados sem ajuda, a fim de que não venham a sentir que precisam trabalhar no sábado ou passar fome. </a:t>
            </a:r>
            <a:endParaRPr lang="pt-BR" altLang="pt-BR" sz="4000">
              <a:effectLst>
                <a:outerShdw blurRad="38100" dist="38100" dir="2700000" algn="tl">
                  <a:srgbClr val="C0C0C0"/>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BC9C0D49-7E9E-42EA-9140-64EA6B6AE568}"/>
              </a:ext>
            </a:extLst>
          </p:cNvPr>
          <p:cNvSpPr>
            <a:spLocks noGrp="1"/>
          </p:cNvSpPr>
          <p:nvPr>
            <p:ph type="sldNum" sz="quarter" idx="11"/>
          </p:nvPr>
        </p:nvSpPr>
        <p:spPr/>
        <p:txBody>
          <a:bodyPr/>
          <a:lstStyle/>
          <a:p>
            <a:fld id="{BEEA08E8-8626-4599-B9FA-9FFECAE8177D}" type="slidenum">
              <a:rPr lang="pt-BR" altLang="pt-BR"/>
              <a:pPr/>
              <a:t>3</a:t>
            </a:fld>
            <a:endParaRPr lang="pt-BR" altLang="pt-BR"/>
          </a:p>
        </p:txBody>
      </p:sp>
      <p:sp>
        <p:nvSpPr>
          <p:cNvPr id="4099" name="Rectangle 3">
            <a:extLst>
              <a:ext uri="{FF2B5EF4-FFF2-40B4-BE49-F238E27FC236}">
                <a16:creationId xmlns:a16="http://schemas.microsoft.com/office/drawing/2014/main" id="{B1707A84-9DC9-4069-B08B-F60AA6158A44}"/>
              </a:ext>
            </a:extLst>
          </p:cNvPr>
          <p:cNvSpPr>
            <a:spLocks noGrp="1" noChangeArrowheads="1"/>
          </p:cNvSpPr>
          <p:nvPr>
            <p:ph type="body" idx="1"/>
          </p:nvPr>
        </p:nvSpPr>
        <p:spPr>
          <a:xfrm>
            <a:off x="0" y="0"/>
            <a:ext cx="9144000" cy="6858000"/>
          </a:xfrm>
          <a:solidFill>
            <a:schemeClr val="bg2"/>
          </a:solidFill>
        </p:spPr>
        <p:txBody>
          <a:bodyPr/>
          <a:lstStyle/>
          <a:p>
            <a:pPr algn="ctr">
              <a:buFont typeface="Wingdings" panose="05000000000000000000" pitchFamily="2" charset="2"/>
              <a:buNone/>
            </a:pPr>
            <a:endParaRPr lang="pt-BR" altLang="pt-BR" sz="1800" b="1">
              <a:solidFill>
                <a:schemeClr val="bg1"/>
              </a:solidFill>
              <a:effectLst>
                <a:outerShdw blurRad="38100" dist="38100" dir="2700000" algn="tl">
                  <a:srgbClr val="000000"/>
                </a:outerShdw>
              </a:effectLst>
              <a:latin typeface="Arial Black" panose="020B0A04020102020204" pitchFamily="34" charset="0"/>
            </a:endParaRPr>
          </a:p>
          <a:p>
            <a:pPr algn="ctr">
              <a:buFont typeface="Wingdings" panose="05000000000000000000" pitchFamily="2" charset="2"/>
              <a:buNone/>
            </a:pPr>
            <a:r>
              <a:rPr lang="pt-BR" altLang="pt-BR" sz="4400" b="1">
                <a:solidFill>
                  <a:schemeClr val="bg1"/>
                </a:solidFill>
                <a:effectLst>
                  <a:outerShdw blurRad="38100" dist="38100" dir="2700000" algn="tl">
                    <a:srgbClr val="000000"/>
                  </a:outerShdw>
                </a:effectLst>
                <a:latin typeface="Arial Black" panose="020B0A04020102020204" pitchFamily="34" charset="0"/>
              </a:rPr>
              <a:t>Há diferença entre ajudar os pobres em virtude da guarda dos mandamentos de Deus e ajudar os blasfemadores que pisoteiam os mandamentos divinos, recusando-se a amar e obedecer ao nosso Criador.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0D712E33-0B80-4A36-AE69-4EB033F4B384}"/>
              </a:ext>
            </a:extLst>
          </p:cNvPr>
          <p:cNvSpPr>
            <a:spLocks noGrp="1"/>
          </p:cNvSpPr>
          <p:nvPr>
            <p:ph type="sldNum" sz="quarter" idx="11"/>
          </p:nvPr>
        </p:nvSpPr>
        <p:spPr/>
        <p:txBody>
          <a:bodyPr/>
          <a:lstStyle/>
          <a:p>
            <a:fld id="{69D7B2E0-5492-451A-B91F-437666EE2675}" type="slidenum">
              <a:rPr lang="pt-BR" altLang="pt-BR"/>
              <a:pPr/>
              <a:t>30</a:t>
            </a:fld>
            <a:endParaRPr lang="pt-BR" altLang="pt-BR"/>
          </a:p>
        </p:txBody>
      </p:sp>
      <p:sp>
        <p:nvSpPr>
          <p:cNvPr id="63490" name="Rectangle 2">
            <a:extLst>
              <a:ext uri="{FF2B5EF4-FFF2-40B4-BE49-F238E27FC236}">
                <a16:creationId xmlns:a16="http://schemas.microsoft.com/office/drawing/2014/main" id="{497D0B10-B40A-4B6A-8BBD-949EC113FFF0}"/>
              </a:ext>
            </a:extLst>
          </p:cNvPr>
          <p:cNvSpPr>
            <a:spLocks noGrp="1" noChangeArrowheads="1"/>
          </p:cNvSpPr>
          <p:nvPr>
            <p:ph type="body" idx="1"/>
          </p:nvPr>
        </p:nvSpPr>
        <p:spPr>
          <a:xfrm>
            <a:off x="34925" y="333375"/>
            <a:ext cx="8893175" cy="6048375"/>
          </a:xfrm>
        </p:spPr>
        <p:txBody>
          <a:bodyPr/>
          <a:lstStyle/>
          <a:p>
            <a:r>
              <a:rPr lang="pt-BR" altLang="pt-BR" sz="4000" b="1">
                <a:effectLst>
                  <a:outerShdw blurRad="38100" dist="38100" dir="2700000" algn="tl">
                    <a:srgbClr val="C0C0C0"/>
                  </a:outerShdw>
                </a:effectLst>
              </a:rPr>
              <a:t>Os que assumem posição ao lado do Senhor devem ver nos adventistas do sétimo dia um povo cordial, abnegado, altruísta, que alegremente e com prazer ministram a seus irmãos em necessidade. É especialmente desta classe que o Senhor fala quando diz: "E recolhas em casa os pobres desterrados." Isa. 58:7.</a:t>
            </a:r>
            <a:r>
              <a:rPr lang="pt-BR" altLang="pt-BR" sz="4000">
                <a:effectLst>
                  <a:outerShdw blurRad="38100" dist="38100" dir="2700000" algn="tl">
                    <a:srgbClr val="C0C0C0"/>
                  </a:outerShdw>
                </a:effectLst>
              </a:rPr>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7F06D14B-B1F1-4200-8F6F-825B1B2F41C8}"/>
              </a:ext>
            </a:extLst>
          </p:cNvPr>
          <p:cNvSpPr>
            <a:spLocks noGrp="1"/>
          </p:cNvSpPr>
          <p:nvPr>
            <p:ph type="sldNum" sz="quarter" idx="11"/>
          </p:nvPr>
        </p:nvSpPr>
        <p:spPr/>
        <p:txBody>
          <a:bodyPr/>
          <a:lstStyle/>
          <a:p>
            <a:fld id="{BAA6C61A-545B-462B-8725-132279117828}" type="slidenum">
              <a:rPr lang="pt-BR" altLang="pt-BR"/>
              <a:pPr/>
              <a:t>31</a:t>
            </a:fld>
            <a:endParaRPr lang="pt-BR" altLang="pt-BR"/>
          </a:p>
        </p:txBody>
      </p:sp>
      <p:sp>
        <p:nvSpPr>
          <p:cNvPr id="14338" name="Rectangle 2">
            <a:extLst>
              <a:ext uri="{FF2B5EF4-FFF2-40B4-BE49-F238E27FC236}">
                <a16:creationId xmlns:a16="http://schemas.microsoft.com/office/drawing/2014/main" id="{03F995F7-0DF7-49C2-98D9-6D621B486386}"/>
              </a:ext>
            </a:extLst>
          </p:cNvPr>
          <p:cNvSpPr>
            <a:spLocks noChangeArrowheads="1"/>
          </p:cNvSpPr>
          <p:nvPr/>
        </p:nvSpPr>
        <p:spPr bwMode="auto">
          <a:xfrm>
            <a:off x="468313" y="1052513"/>
            <a:ext cx="8135937" cy="521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4800" b="1">
                <a:effectLst>
                  <a:outerShdw blurRad="38100" dist="38100" dir="2700000" algn="tl">
                    <a:srgbClr val="C0C0C0"/>
                  </a:outerShdw>
                </a:effectLst>
                <a:latin typeface="Bookman Old Style" panose="02050604050505020204" pitchFamily="18" charset="0"/>
              </a:rPr>
              <a:t>8. Há uma classe que, embora pertença à igreja, não pode ser considerada</a:t>
            </a:r>
          </a:p>
          <a:p>
            <a:pPr algn="ctr"/>
            <a:r>
              <a:rPr lang="pt-BR" altLang="pt-BR" sz="4800" b="1">
                <a:effectLst>
                  <a:outerShdw blurRad="38100" dist="38100" dir="2700000" algn="tl">
                    <a:srgbClr val="C0C0C0"/>
                  </a:outerShdw>
                </a:effectLst>
                <a:latin typeface="Bookman Old Style" panose="02050604050505020204" pitchFamily="18" charset="0"/>
              </a:rPr>
              <a:t>como "os pobres do Senhor". Como agir nesse caso? (182:2)</a:t>
            </a:r>
          </a:p>
        </p:txBody>
      </p:sp>
      <p:pic>
        <p:nvPicPr>
          <p:cNvPr id="14339" name="Picture 3" descr="DSC00003">
            <a:extLst>
              <a:ext uri="{FF2B5EF4-FFF2-40B4-BE49-F238E27FC236}">
                <a16:creationId xmlns:a16="http://schemas.microsoft.com/office/drawing/2014/main" id="{7A929B0E-2E3D-442B-AB88-F9B38713C6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350" y="115888"/>
            <a:ext cx="995363" cy="74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0940899E-7B5D-4346-9645-0BCCE1BD413A}"/>
              </a:ext>
            </a:extLst>
          </p:cNvPr>
          <p:cNvSpPr>
            <a:spLocks noGrp="1"/>
          </p:cNvSpPr>
          <p:nvPr>
            <p:ph type="sldNum" sz="quarter" idx="11"/>
          </p:nvPr>
        </p:nvSpPr>
        <p:spPr/>
        <p:txBody>
          <a:bodyPr/>
          <a:lstStyle/>
          <a:p>
            <a:fld id="{B2535A57-4BB3-4CC6-9805-62B8B56964AA}" type="slidenum">
              <a:rPr lang="pt-BR" altLang="pt-BR"/>
              <a:pPr/>
              <a:t>32</a:t>
            </a:fld>
            <a:endParaRPr lang="pt-BR" altLang="pt-BR"/>
          </a:p>
        </p:txBody>
      </p:sp>
      <p:sp>
        <p:nvSpPr>
          <p:cNvPr id="46082" name="Rectangle 2">
            <a:extLst>
              <a:ext uri="{FF2B5EF4-FFF2-40B4-BE49-F238E27FC236}">
                <a16:creationId xmlns:a16="http://schemas.microsoft.com/office/drawing/2014/main" id="{26D10E35-7313-41AA-B7D7-6D5B74268E1C}"/>
              </a:ext>
            </a:extLst>
          </p:cNvPr>
          <p:cNvSpPr>
            <a:spLocks noGrp="1" noChangeArrowheads="1"/>
          </p:cNvSpPr>
          <p:nvPr>
            <p:ph type="body" idx="1"/>
          </p:nvPr>
        </p:nvSpPr>
        <p:spPr>
          <a:xfrm>
            <a:off x="-36513" y="476250"/>
            <a:ext cx="9144001" cy="6048375"/>
          </a:xfrm>
        </p:spPr>
        <p:txBody>
          <a:bodyPr/>
          <a:lstStyle/>
          <a:p>
            <a:r>
              <a:rPr lang="pt-BR" altLang="pt-BR" sz="3600" b="1"/>
              <a:t>Alguns nada sabem do que seja renúncia e economia para se manterem livres de dívidas, e juntarem um pouco para uma ocasião de necessidade. Se a igreja devesse ajudar tais pessoas em vez de deixá-las contar com os próprios recursos, isto afinal as prejudicaria; pois olham à igreja, e esperam receber auxílio dela, e não exercem abnegação e economia quando estão bem providas.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5E89043E-671F-42E1-B636-3516B5C8703B}"/>
              </a:ext>
            </a:extLst>
          </p:cNvPr>
          <p:cNvSpPr>
            <a:spLocks noGrp="1"/>
          </p:cNvSpPr>
          <p:nvPr>
            <p:ph type="sldNum" sz="quarter" idx="11"/>
          </p:nvPr>
        </p:nvSpPr>
        <p:spPr/>
        <p:txBody>
          <a:bodyPr/>
          <a:lstStyle/>
          <a:p>
            <a:fld id="{3CB14785-B5F5-4EE5-B763-C467568CAA46}" type="slidenum">
              <a:rPr lang="pt-BR" altLang="pt-BR"/>
              <a:pPr/>
              <a:t>33</a:t>
            </a:fld>
            <a:endParaRPr lang="pt-BR" altLang="pt-BR"/>
          </a:p>
        </p:txBody>
      </p:sp>
      <p:sp>
        <p:nvSpPr>
          <p:cNvPr id="64514" name="Rectangle 2">
            <a:extLst>
              <a:ext uri="{FF2B5EF4-FFF2-40B4-BE49-F238E27FC236}">
                <a16:creationId xmlns:a16="http://schemas.microsoft.com/office/drawing/2014/main" id="{DA3C538A-501D-44F4-A45D-76436EDA975D}"/>
              </a:ext>
            </a:extLst>
          </p:cNvPr>
          <p:cNvSpPr>
            <a:spLocks noGrp="1" noChangeArrowheads="1"/>
          </p:cNvSpPr>
          <p:nvPr>
            <p:ph type="body" idx="1"/>
          </p:nvPr>
        </p:nvSpPr>
        <p:spPr>
          <a:xfrm>
            <a:off x="179388" y="549275"/>
            <a:ext cx="8569325" cy="5975350"/>
          </a:xfrm>
        </p:spPr>
        <p:txBody>
          <a:bodyPr/>
          <a:lstStyle/>
          <a:p>
            <a:r>
              <a:rPr lang="pt-BR" altLang="pt-BR" sz="4000" b="1">
                <a:effectLst>
                  <a:outerShdw blurRad="38100" dist="38100" dir="2700000" algn="tl">
                    <a:srgbClr val="C0C0C0"/>
                  </a:outerShdw>
                </a:effectLst>
              </a:rPr>
              <a:t>E se não receberem auxílio de cada vez, Satanás as tenta e ficam suspeitosas, e muito escrupulosas por seus irmãos, temendo que eles deixem de fazer tudo quanto é seu dever para com elas. O erro está de seu próprio lado. Acham-se enganadas. Não são os pobres do Senhor.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949FF798-11F0-4840-8CE2-9AF7B09C180B}"/>
              </a:ext>
            </a:extLst>
          </p:cNvPr>
          <p:cNvSpPr>
            <a:spLocks noGrp="1"/>
          </p:cNvSpPr>
          <p:nvPr>
            <p:ph type="sldNum" sz="quarter" idx="11"/>
          </p:nvPr>
        </p:nvSpPr>
        <p:spPr/>
        <p:txBody>
          <a:bodyPr/>
          <a:lstStyle/>
          <a:p>
            <a:fld id="{9838504D-1E53-4EC0-9545-B46868FAA059}" type="slidenum">
              <a:rPr lang="pt-BR" altLang="pt-BR"/>
              <a:pPr/>
              <a:t>34</a:t>
            </a:fld>
            <a:endParaRPr lang="pt-BR" altLang="pt-BR"/>
          </a:p>
        </p:txBody>
      </p:sp>
      <p:sp>
        <p:nvSpPr>
          <p:cNvPr id="15362" name="Rectangle 2">
            <a:extLst>
              <a:ext uri="{FF2B5EF4-FFF2-40B4-BE49-F238E27FC236}">
                <a16:creationId xmlns:a16="http://schemas.microsoft.com/office/drawing/2014/main" id="{99EA0B57-F9FD-4E0D-9018-C9BEC932910C}"/>
              </a:ext>
            </a:extLst>
          </p:cNvPr>
          <p:cNvSpPr>
            <a:spLocks noChangeArrowheads="1"/>
          </p:cNvSpPr>
          <p:nvPr/>
        </p:nvSpPr>
        <p:spPr bwMode="auto">
          <a:xfrm>
            <a:off x="395288" y="1212850"/>
            <a:ext cx="8208962"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6000" b="1">
                <a:effectLst>
                  <a:outerShdw blurRad="38100" dist="38100" dir="2700000" algn="tl">
                    <a:srgbClr val="C0C0C0"/>
                  </a:outerShdw>
                </a:effectLst>
                <a:latin typeface="Bookman Old Style" panose="02050604050505020204" pitchFamily="18" charset="0"/>
              </a:rPr>
              <a:t>9. Quais são as três classes de pobres que a igreja tem o "soleníssimo" dever de cuidar? (183:2)</a:t>
            </a:r>
          </a:p>
        </p:txBody>
      </p:sp>
      <p:pic>
        <p:nvPicPr>
          <p:cNvPr id="15363" name="Picture 3" descr="DSC00003">
            <a:extLst>
              <a:ext uri="{FF2B5EF4-FFF2-40B4-BE49-F238E27FC236}">
                <a16:creationId xmlns:a16="http://schemas.microsoft.com/office/drawing/2014/main" id="{AA6C4A55-3060-468C-8534-957F26B421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350" y="115888"/>
            <a:ext cx="995363" cy="74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0208016A-CDDC-4F3C-B18F-722AE0B265AE}"/>
              </a:ext>
            </a:extLst>
          </p:cNvPr>
          <p:cNvSpPr>
            <a:spLocks noGrp="1"/>
          </p:cNvSpPr>
          <p:nvPr>
            <p:ph type="sldNum" sz="quarter" idx="11"/>
          </p:nvPr>
        </p:nvSpPr>
        <p:spPr/>
        <p:txBody>
          <a:bodyPr/>
          <a:lstStyle/>
          <a:p>
            <a:fld id="{04865D6F-A0CE-452A-9C63-DE8717C0C539}" type="slidenum">
              <a:rPr lang="pt-BR" altLang="pt-BR"/>
              <a:pPr/>
              <a:t>35</a:t>
            </a:fld>
            <a:endParaRPr lang="pt-BR" altLang="pt-BR"/>
          </a:p>
        </p:txBody>
      </p:sp>
      <p:sp>
        <p:nvSpPr>
          <p:cNvPr id="48130" name="Rectangle 2">
            <a:extLst>
              <a:ext uri="{FF2B5EF4-FFF2-40B4-BE49-F238E27FC236}">
                <a16:creationId xmlns:a16="http://schemas.microsoft.com/office/drawing/2014/main" id="{F289C850-E0CA-4261-9748-6942CA025D53}"/>
              </a:ext>
            </a:extLst>
          </p:cNvPr>
          <p:cNvSpPr>
            <a:spLocks noGrp="1" noChangeArrowheads="1"/>
          </p:cNvSpPr>
          <p:nvPr>
            <p:ph type="body" idx="1"/>
          </p:nvPr>
        </p:nvSpPr>
        <p:spPr>
          <a:xfrm>
            <a:off x="179388" y="765175"/>
            <a:ext cx="8569325" cy="5759450"/>
          </a:xfrm>
        </p:spPr>
        <p:txBody>
          <a:bodyPr/>
          <a:lstStyle/>
          <a:p>
            <a:r>
              <a:rPr lang="pt-BR" altLang="pt-BR" sz="3600" b="1">
                <a:effectLst>
                  <a:outerShdw blurRad="38100" dist="38100" dir="2700000" algn="tl">
                    <a:srgbClr val="C0C0C0"/>
                  </a:outerShdw>
                </a:effectLst>
              </a:rPr>
              <a:t>Os mais capazes devem sempre desempenhar uma nobre e generosa parte em seu trato com os irmãos mais pobres, e dar-lhes também bons conselhos, e deixá-los então combater o combate da vida. Foi-me mostrado, porém, que repousa sobre a igreja um soleníssimo dever de cuidar especialmente das viúvas pobres, dos órfãos e dos inválidos.</a:t>
            </a:r>
            <a:r>
              <a:rPr lang="pt-BR" altLang="pt-BR" sz="3600">
                <a:effectLst>
                  <a:outerShdw blurRad="38100" dist="38100" dir="2700000" algn="tl">
                    <a:srgbClr val="C0C0C0"/>
                  </a:outerShdw>
                </a:effectLst>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33BBB3AD-EB84-49F2-BF3C-BA6C1146A62D}"/>
              </a:ext>
            </a:extLst>
          </p:cNvPr>
          <p:cNvSpPr>
            <a:spLocks noGrp="1"/>
          </p:cNvSpPr>
          <p:nvPr>
            <p:ph type="sldNum" sz="quarter" idx="11"/>
          </p:nvPr>
        </p:nvSpPr>
        <p:spPr/>
        <p:txBody>
          <a:bodyPr/>
          <a:lstStyle/>
          <a:p>
            <a:fld id="{AE44E580-D7C3-4F91-A4DE-A67594F7BB01}" type="slidenum">
              <a:rPr lang="pt-BR" altLang="pt-BR"/>
              <a:pPr/>
              <a:t>36</a:t>
            </a:fld>
            <a:endParaRPr lang="pt-BR" altLang="pt-BR"/>
          </a:p>
        </p:txBody>
      </p:sp>
      <p:sp>
        <p:nvSpPr>
          <p:cNvPr id="16386" name="Rectangle 2">
            <a:extLst>
              <a:ext uri="{FF2B5EF4-FFF2-40B4-BE49-F238E27FC236}">
                <a16:creationId xmlns:a16="http://schemas.microsoft.com/office/drawing/2014/main" id="{5385AF7E-355D-4AF7-824D-90A3B29114CA}"/>
              </a:ext>
            </a:extLst>
          </p:cNvPr>
          <p:cNvSpPr>
            <a:spLocks noChangeArrowheads="1"/>
          </p:cNvSpPr>
          <p:nvPr/>
        </p:nvSpPr>
        <p:spPr bwMode="auto">
          <a:xfrm>
            <a:off x="395288" y="946150"/>
            <a:ext cx="8207375" cy="557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6000" b="1">
                <a:effectLst>
                  <a:outerShdw blurRad="38100" dist="38100" dir="2700000" algn="tl">
                    <a:srgbClr val="C0C0C0"/>
                  </a:outerShdw>
                </a:effectLst>
                <a:latin typeface="Bookman Old Style" panose="02050604050505020204" pitchFamily="18" charset="0"/>
              </a:rPr>
              <a:t>10. Há o perigo de negligenciarmos a obra missionária enquanto cuidamos</a:t>
            </a:r>
          </a:p>
          <a:p>
            <a:pPr algn="ctr"/>
            <a:r>
              <a:rPr lang="pt-BR" altLang="pt-BR" sz="6000" b="1">
                <a:effectLst>
                  <a:outerShdw blurRad="38100" dist="38100" dir="2700000" algn="tl">
                    <a:srgbClr val="C0C0C0"/>
                  </a:outerShdw>
                </a:effectLst>
                <a:latin typeface="Bookman Old Style" panose="02050604050505020204" pitchFamily="18" charset="0"/>
              </a:rPr>
              <a:t>dos pobres? (183:3; 184:1 e 2)</a:t>
            </a:r>
          </a:p>
        </p:txBody>
      </p:sp>
      <p:pic>
        <p:nvPicPr>
          <p:cNvPr id="16387" name="Picture 3" descr="DSC00003">
            <a:extLst>
              <a:ext uri="{FF2B5EF4-FFF2-40B4-BE49-F238E27FC236}">
                <a16:creationId xmlns:a16="http://schemas.microsoft.com/office/drawing/2014/main" id="{193580AF-18C7-4250-8818-C7A33BE7C2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350" y="115888"/>
            <a:ext cx="995363" cy="74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B06645F4-34DC-437D-A293-1C448034B56F}"/>
              </a:ext>
            </a:extLst>
          </p:cNvPr>
          <p:cNvSpPr>
            <a:spLocks noGrp="1"/>
          </p:cNvSpPr>
          <p:nvPr>
            <p:ph type="sldNum" sz="quarter" idx="11"/>
          </p:nvPr>
        </p:nvSpPr>
        <p:spPr/>
        <p:txBody>
          <a:bodyPr/>
          <a:lstStyle/>
          <a:p>
            <a:fld id="{D06D6A8F-F832-4C47-9734-C526BC51E2EC}" type="slidenum">
              <a:rPr lang="pt-BR" altLang="pt-BR"/>
              <a:pPr/>
              <a:t>37</a:t>
            </a:fld>
            <a:endParaRPr lang="pt-BR" altLang="pt-BR"/>
          </a:p>
        </p:txBody>
      </p:sp>
      <p:sp>
        <p:nvSpPr>
          <p:cNvPr id="50178" name="Rectangle 2">
            <a:extLst>
              <a:ext uri="{FF2B5EF4-FFF2-40B4-BE49-F238E27FC236}">
                <a16:creationId xmlns:a16="http://schemas.microsoft.com/office/drawing/2014/main" id="{3704A8A9-7372-445E-AAB4-C7EA673597CF}"/>
              </a:ext>
            </a:extLst>
          </p:cNvPr>
          <p:cNvSpPr>
            <a:spLocks noGrp="1" noChangeArrowheads="1"/>
          </p:cNvSpPr>
          <p:nvPr>
            <p:ph type="body" idx="1"/>
          </p:nvPr>
        </p:nvSpPr>
        <p:spPr>
          <a:xfrm>
            <a:off x="107950" y="549275"/>
            <a:ext cx="8893175" cy="6308725"/>
          </a:xfrm>
        </p:spPr>
        <p:txBody>
          <a:bodyPr/>
          <a:lstStyle/>
          <a:p>
            <a:r>
              <a:rPr lang="pt-BR" altLang="pt-BR" sz="4000" b="1">
                <a:effectLst>
                  <a:outerShdw blurRad="38100" dist="38100" dir="2700000" algn="tl">
                    <a:srgbClr val="C0C0C0"/>
                  </a:outerShdw>
                </a:effectLst>
              </a:rPr>
              <a:t>Cristo não nos ordena que dediquemos aos pobres todo o nosso serviço e dons. Temos um trabalho a realizar em favor dos que estão cumprindo a Sua ordem: "Ide por todo o mundo, e pregai o evangelho a toda criatura." Mar. 16:15. O crescimento ministerial exige investimentos.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928AF269-79DC-45B1-AF29-54F91A921C14}"/>
              </a:ext>
            </a:extLst>
          </p:cNvPr>
          <p:cNvSpPr>
            <a:spLocks noGrp="1"/>
          </p:cNvSpPr>
          <p:nvPr>
            <p:ph type="sldNum" sz="quarter" idx="11"/>
          </p:nvPr>
        </p:nvSpPr>
        <p:spPr/>
        <p:txBody>
          <a:bodyPr/>
          <a:lstStyle/>
          <a:p>
            <a:fld id="{5A1BA3C9-D8A0-4B94-A53F-49E49B0490AE}" type="slidenum">
              <a:rPr lang="pt-BR" altLang="pt-BR"/>
              <a:pPr/>
              <a:t>38</a:t>
            </a:fld>
            <a:endParaRPr lang="pt-BR" altLang="pt-BR"/>
          </a:p>
        </p:txBody>
      </p:sp>
      <p:sp>
        <p:nvSpPr>
          <p:cNvPr id="66562" name="Rectangle 2">
            <a:extLst>
              <a:ext uri="{FF2B5EF4-FFF2-40B4-BE49-F238E27FC236}">
                <a16:creationId xmlns:a16="http://schemas.microsoft.com/office/drawing/2014/main" id="{D484CD9E-636C-48F0-A694-B052169368CC}"/>
              </a:ext>
            </a:extLst>
          </p:cNvPr>
          <p:cNvSpPr>
            <a:spLocks noGrp="1" noChangeArrowheads="1"/>
          </p:cNvSpPr>
          <p:nvPr>
            <p:ph type="body" idx="1"/>
          </p:nvPr>
        </p:nvSpPr>
        <p:spPr>
          <a:xfrm>
            <a:off x="250825" y="765175"/>
            <a:ext cx="8569325" cy="5759450"/>
          </a:xfrm>
        </p:spPr>
        <p:txBody>
          <a:bodyPr/>
          <a:lstStyle/>
          <a:p>
            <a:r>
              <a:rPr lang="pt-BR" altLang="pt-BR" sz="4400" b="1">
                <a:effectLst>
                  <a:outerShdw blurRad="38100" dist="38100" dir="2700000" algn="tl">
                    <a:srgbClr val="C0C0C0"/>
                  </a:outerShdw>
                </a:effectLst>
              </a:rPr>
              <a:t>Quando gastardes dinheiro considerai: "Estou encorajando a prodigalidade?" Quando derdes aos pobres e desamparados, indagai-vos: "Estou ajudando-os ou prejudicando-os?" ...</a:t>
            </a:r>
            <a:r>
              <a:rPr lang="pt-BR" altLang="pt-BR" sz="4400">
                <a:effectLst>
                  <a:outerShdw blurRad="38100" dist="38100" dir="2700000" algn="tl">
                    <a:srgbClr val="C0C0C0"/>
                  </a:outerShdw>
                </a:effectLst>
              </a:rPr>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7561FBF3-08CA-4A37-8DF2-97FE8DEFDE63}"/>
              </a:ext>
            </a:extLst>
          </p:cNvPr>
          <p:cNvSpPr>
            <a:spLocks noGrp="1"/>
          </p:cNvSpPr>
          <p:nvPr>
            <p:ph type="sldNum" sz="quarter" idx="11"/>
          </p:nvPr>
        </p:nvSpPr>
        <p:spPr/>
        <p:txBody>
          <a:bodyPr/>
          <a:lstStyle/>
          <a:p>
            <a:fld id="{BCF164C2-E516-4708-8378-D9CCB13CB8BF}" type="slidenum">
              <a:rPr lang="pt-BR" altLang="pt-BR"/>
              <a:pPr/>
              <a:t>39</a:t>
            </a:fld>
            <a:endParaRPr lang="pt-BR" altLang="pt-BR"/>
          </a:p>
        </p:txBody>
      </p:sp>
      <p:sp>
        <p:nvSpPr>
          <p:cNvPr id="67586" name="Rectangle 2">
            <a:extLst>
              <a:ext uri="{FF2B5EF4-FFF2-40B4-BE49-F238E27FC236}">
                <a16:creationId xmlns:a16="http://schemas.microsoft.com/office/drawing/2014/main" id="{148B9A2D-8E54-49B7-B4C7-EEF3103901EB}"/>
              </a:ext>
            </a:extLst>
          </p:cNvPr>
          <p:cNvSpPr>
            <a:spLocks noGrp="1" noChangeArrowheads="1"/>
          </p:cNvSpPr>
          <p:nvPr>
            <p:ph type="body" idx="1"/>
          </p:nvPr>
        </p:nvSpPr>
        <p:spPr>
          <a:xfrm>
            <a:off x="-36513" y="692150"/>
            <a:ext cx="9109076" cy="5689600"/>
          </a:xfrm>
        </p:spPr>
        <p:txBody>
          <a:bodyPr/>
          <a:lstStyle/>
          <a:p>
            <a:r>
              <a:rPr lang="pt-BR" altLang="pt-BR" sz="4400" b="1">
                <a:effectLst>
                  <a:outerShdw blurRad="38100" dist="38100" dir="2700000" algn="tl">
                    <a:srgbClr val="C0C0C0"/>
                  </a:outerShdw>
                </a:effectLst>
              </a:rPr>
              <a:t>Pensai nas necessidades do nosso campo missionário em todo o mundo. ... O tempo presente está carregado de interesses eternos... Deus convida os homens a se reunirem sob a bandeira ensangüentada de Cristo,</a:t>
            </a:r>
            <a:endParaRPr lang="pt-BR" altLang="pt-BR" sz="4400">
              <a:effectLst>
                <a:outerShdw blurRad="38100" dist="38100" dir="2700000" algn="tl">
                  <a:srgbClr val="C0C0C0"/>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5845E9C1-4AB8-4646-BCFB-46F64AD44AAA}"/>
              </a:ext>
            </a:extLst>
          </p:cNvPr>
          <p:cNvSpPr>
            <a:spLocks noGrp="1"/>
          </p:cNvSpPr>
          <p:nvPr>
            <p:ph type="sldNum" sz="quarter" idx="11"/>
          </p:nvPr>
        </p:nvSpPr>
        <p:spPr/>
        <p:txBody>
          <a:bodyPr/>
          <a:lstStyle/>
          <a:p>
            <a:fld id="{41C3A566-808F-4AD4-AEC6-8EFFD6111B8F}" type="slidenum">
              <a:rPr lang="pt-BR" altLang="pt-BR"/>
              <a:pPr/>
              <a:t>4</a:t>
            </a:fld>
            <a:endParaRPr lang="pt-BR" altLang="pt-BR"/>
          </a:p>
        </p:txBody>
      </p:sp>
      <p:sp>
        <p:nvSpPr>
          <p:cNvPr id="5123" name="Rectangle 3">
            <a:extLst>
              <a:ext uri="{FF2B5EF4-FFF2-40B4-BE49-F238E27FC236}">
                <a16:creationId xmlns:a16="http://schemas.microsoft.com/office/drawing/2014/main" id="{0529F971-8DE5-4DE2-8DBA-2ED554520AA3}"/>
              </a:ext>
            </a:extLst>
          </p:cNvPr>
          <p:cNvSpPr>
            <a:spLocks noChangeArrowheads="1"/>
          </p:cNvSpPr>
          <p:nvPr/>
        </p:nvSpPr>
        <p:spPr bwMode="auto">
          <a:xfrm>
            <a:off x="827088" y="692150"/>
            <a:ext cx="7632700" cy="584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5400" b="1">
                <a:effectLst>
                  <a:outerShdw blurRad="38100" dist="38100" dir="2700000" algn="tl">
                    <a:srgbClr val="C0C0C0"/>
                  </a:outerShdw>
                </a:effectLst>
                <a:latin typeface="Bookman Old Style" panose="02050604050505020204" pitchFamily="18" charset="0"/>
              </a:rPr>
              <a:t>1. Que pessoas, pertencentes à nossa família da fé, temos responsabilidade</a:t>
            </a:r>
          </a:p>
          <a:p>
            <a:pPr algn="ctr"/>
            <a:r>
              <a:rPr lang="pt-BR" altLang="pt-BR" sz="5400" b="1">
                <a:effectLst>
                  <a:outerShdw blurRad="38100" dist="38100" dir="2700000" algn="tl">
                    <a:srgbClr val="C0C0C0"/>
                  </a:outerShdw>
                </a:effectLst>
                <a:latin typeface="Bookman Old Style" panose="02050604050505020204" pitchFamily="18" charset="0"/>
              </a:rPr>
              <a:t>pessoal de cuidar? (175:1- 4).</a:t>
            </a:r>
          </a:p>
        </p:txBody>
      </p:sp>
      <p:pic>
        <p:nvPicPr>
          <p:cNvPr id="5124" name="Picture 4" descr="DSC00003">
            <a:extLst>
              <a:ext uri="{FF2B5EF4-FFF2-40B4-BE49-F238E27FC236}">
                <a16:creationId xmlns:a16="http://schemas.microsoft.com/office/drawing/2014/main" id="{94195FFF-80E6-4E3D-930A-5DCAE991AF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350" y="115888"/>
            <a:ext cx="995363" cy="74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84AAE77E-5F50-4FAA-BE08-530C30B1F672}"/>
              </a:ext>
            </a:extLst>
          </p:cNvPr>
          <p:cNvSpPr>
            <a:spLocks noGrp="1"/>
          </p:cNvSpPr>
          <p:nvPr>
            <p:ph type="sldNum" sz="quarter" idx="11"/>
          </p:nvPr>
        </p:nvSpPr>
        <p:spPr/>
        <p:txBody>
          <a:bodyPr/>
          <a:lstStyle/>
          <a:p>
            <a:fld id="{8C367AF9-BEFC-4D9D-8BAD-931ADCA6475F}" type="slidenum">
              <a:rPr lang="pt-BR" altLang="pt-BR"/>
              <a:pPr/>
              <a:t>40</a:t>
            </a:fld>
            <a:endParaRPr lang="pt-BR" altLang="pt-BR"/>
          </a:p>
        </p:txBody>
      </p:sp>
      <p:sp>
        <p:nvSpPr>
          <p:cNvPr id="68610" name="Rectangle 2">
            <a:extLst>
              <a:ext uri="{FF2B5EF4-FFF2-40B4-BE49-F238E27FC236}">
                <a16:creationId xmlns:a16="http://schemas.microsoft.com/office/drawing/2014/main" id="{FFCF6EB2-5B2A-4756-9019-878AEF15274E}"/>
              </a:ext>
            </a:extLst>
          </p:cNvPr>
          <p:cNvSpPr>
            <a:spLocks noGrp="1" noChangeArrowheads="1"/>
          </p:cNvSpPr>
          <p:nvPr>
            <p:ph type="body" idx="1"/>
          </p:nvPr>
        </p:nvSpPr>
        <p:spPr>
          <a:xfrm>
            <a:off x="144463" y="549275"/>
            <a:ext cx="8748712" cy="5832475"/>
          </a:xfrm>
        </p:spPr>
        <p:txBody>
          <a:bodyPr/>
          <a:lstStyle/>
          <a:p>
            <a:r>
              <a:rPr lang="pt-BR" altLang="pt-BR" sz="4800" b="1">
                <a:effectLst>
                  <a:outerShdw blurRad="38100" dist="38100" dir="2700000" algn="tl">
                    <a:srgbClr val="C0C0C0"/>
                  </a:outerShdw>
                </a:effectLst>
              </a:rPr>
              <a:t>... a dar a Bíblia ao povo, a multiplicar reuniões campais em diferentes localidades, advertir as cidades, e enviar advertência longe e perto, nos caminhos e valados do mundo.</a:t>
            </a:r>
            <a:r>
              <a:rPr lang="pt-BR" altLang="pt-BR" sz="4800">
                <a:effectLst>
                  <a:outerShdw blurRad="38100" dist="38100" dir="2700000" algn="tl">
                    <a:srgbClr val="C0C0C0"/>
                  </a:outerShdw>
                </a:effectLst>
              </a:rPr>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0E9D6E34-7750-4862-9DF4-32D686E34440}"/>
              </a:ext>
            </a:extLst>
          </p:cNvPr>
          <p:cNvSpPr>
            <a:spLocks noGrp="1"/>
          </p:cNvSpPr>
          <p:nvPr>
            <p:ph type="sldNum" sz="quarter" idx="11"/>
          </p:nvPr>
        </p:nvSpPr>
        <p:spPr/>
        <p:txBody>
          <a:bodyPr/>
          <a:lstStyle/>
          <a:p>
            <a:fld id="{1F390041-F45A-4895-BCC4-CFBBB3E12E21}" type="slidenum">
              <a:rPr lang="pt-BR" altLang="pt-BR"/>
              <a:pPr/>
              <a:t>41</a:t>
            </a:fld>
            <a:endParaRPr lang="pt-BR" altLang="pt-BR"/>
          </a:p>
        </p:txBody>
      </p:sp>
      <p:sp>
        <p:nvSpPr>
          <p:cNvPr id="6146" name="Rectangle 2">
            <a:extLst>
              <a:ext uri="{FF2B5EF4-FFF2-40B4-BE49-F238E27FC236}">
                <a16:creationId xmlns:a16="http://schemas.microsoft.com/office/drawing/2014/main" id="{574D6F7F-DE22-4132-80FD-53960E5B6B90}"/>
              </a:ext>
            </a:extLst>
          </p:cNvPr>
          <p:cNvSpPr>
            <a:spLocks noGrp="1" noChangeArrowheads="1"/>
          </p:cNvSpPr>
          <p:nvPr>
            <p:ph type="body" idx="1"/>
          </p:nvPr>
        </p:nvSpPr>
        <p:spPr>
          <a:xfrm>
            <a:off x="0" y="765175"/>
            <a:ext cx="9144000" cy="6092825"/>
          </a:xfrm>
          <a:solidFill>
            <a:schemeClr val="bg2"/>
          </a:solidFill>
        </p:spPr>
        <p:txBody>
          <a:bodyPr/>
          <a:lstStyle/>
          <a:p>
            <a:pPr algn="ctr">
              <a:buFont typeface="Wingdings" panose="05000000000000000000" pitchFamily="2" charset="2"/>
              <a:buNone/>
            </a:pPr>
            <a:r>
              <a:rPr lang="pt-BR" altLang="pt-BR" sz="5400" b="1">
                <a:solidFill>
                  <a:schemeClr val="bg1"/>
                </a:solidFill>
                <a:effectLst>
                  <a:outerShdw blurRad="38100" dist="38100" dir="2700000" algn="tl">
                    <a:srgbClr val="000000"/>
                  </a:outerShdw>
                </a:effectLst>
                <a:latin typeface="Georgia" panose="02040502050405020303" pitchFamily="18" charset="0"/>
              </a:rPr>
              <a:t>A responsabilidade de cuidar dos pobres dentro da igreja é pessoal. Não devemos transferir a terceiros aquilo que nos foi confiado por Deus.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12319C67-E235-4E4D-A721-3C7AD1A53ED3}"/>
              </a:ext>
            </a:extLst>
          </p:cNvPr>
          <p:cNvSpPr>
            <a:spLocks noGrp="1"/>
          </p:cNvSpPr>
          <p:nvPr>
            <p:ph type="sldNum" sz="quarter" idx="11"/>
          </p:nvPr>
        </p:nvSpPr>
        <p:spPr/>
        <p:txBody>
          <a:bodyPr/>
          <a:lstStyle/>
          <a:p>
            <a:fld id="{5761DCD6-D8B3-45BC-A7E2-D0E0043A7B3B}" type="slidenum">
              <a:rPr lang="pt-BR" altLang="pt-BR"/>
              <a:pPr/>
              <a:t>42</a:t>
            </a:fld>
            <a:endParaRPr lang="pt-BR" altLang="pt-BR"/>
          </a:p>
        </p:txBody>
      </p:sp>
      <p:sp>
        <p:nvSpPr>
          <p:cNvPr id="7170" name="Rectangle 2">
            <a:extLst>
              <a:ext uri="{FF2B5EF4-FFF2-40B4-BE49-F238E27FC236}">
                <a16:creationId xmlns:a16="http://schemas.microsoft.com/office/drawing/2014/main" id="{FAC57534-8BD1-4FB5-BE90-D7E02DA172DF}"/>
              </a:ext>
            </a:extLst>
          </p:cNvPr>
          <p:cNvSpPr>
            <a:spLocks noGrp="1" noChangeArrowheads="1"/>
          </p:cNvSpPr>
          <p:nvPr>
            <p:ph type="body" idx="1"/>
          </p:nvPr>
        </p:nvSpPr>
        <p:spPr>
          <a:xfrm>
            <a:off x="0" y="765175"/>
            <a:ext cx="9144000" cy="6092825"/>
          </a:xfrm>
        </p:spPr>
        <p:txBody>
          <a:bodyPr/>
          <a:lstStyle/>
          <a:p>
            <a:pPr algn="ctr">
              <a:buFont typeface="Wingdings" panose="05000000000000000000" pitchFamily="2" charset="2"/>
              <a:buNone/>
            </a:pPr>
            <a:r>
              <a:rPr lang="pt-BR" altLang="pt-BR" sz="5400" b="1">
                <a:solidFill>
                  <a:schemeClr val="bg1"/>
                </a:solidFill>
                <a:effectLst>
                  <a:outerShdw blurRad="38100" dist="38100" dir="2700000" algn="tl">
                    <a:srgbClr val="000000"/>
                  </a:outerShdw>
                </a:effectLst>
                <a:latin typeface="Georgia" panose="02040502050405020303" pitchFamily="18" charset="0"/>
              </a:rPr>
              <a:t>Cada família deve ser instruída em como usar seus dons nesta direção. E não devemos esperar que os necessitados nos busquem, mas devemos ir a eles.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86ED2F19-E37B-4BC0-A4CB-90FD91AE58EE}"/>
              </a:ext>
            </a:extLst>
          </p:cNvPr>
          <p:cNvSpPr>
            <a:spLocks noGrp="1"/>
          </p:cNvSpPr>
          <p:nvPr>
            <p:ph type="sldNum" sz="quarter" idx="11"/>
          </p:nvPr>
        </p:nvSpPr>
        <p:spPr/>
        <p:txBody>
          <a:bodyPr/>
          <a:lstStyle/>
          <a:p>
            <a:fld id="{787D118A-5397-472B-93B6-5D73A34BBBA4}" type="slidenum">
              <a:rPr lang="pt-BR" altLang="pt-BR"/>
              <a:pPr/>
              <a:t>43</a:t>
            </a:fld>
            <a:endParaRPr lang="pt-BR" altLang="pt-BR"/>
          </a:p>
        </p:txBody>
      </p:sp>
      <p:sp>
        <p:nvSpPr>
          <p:cNvPr id="70658" name="Rectangle 2">
            <a:extLst>
              <a:ext uri="{FF2B5EF4-FFF2-40B4-BE49-F238E27FC236}">
                <a16:creationId xmlns:a16="http://schemas.microsoft.com/office/drawing/2014/main" id="{7700C136-50CB-485E-BCD0-CC4FA28CF332}"/>
              </a:ext>
            </a:extLst>
          </p:cNvPr>
          <p:cNvSpPr>
            <a:spLocks noGrp="1" noChangeArrowheads="1"/>
          </p:cNvSpPr>
          <p:nvPr>
            <p:ph type="body" idx="1"/>
          </p:nvPr>
        </p:nvSpPr>
        <p:spPr>
          <a:xfrm>
            <a:off x="0" y="4797425"/>
            <a:ext cx="9144000" cy="1871663"/>
          </a:xfrm>
        </p:spPr>
        <p:txBody>
          <a:bodyPr/>
          <a:lstStyle/>
          <a:p>
            <a:pPr algn="ctr">
              <a:buFont typeface="Wingdings" panose="05000000000000000000" pitchFamily="2" charset="2"/>
              <a:buNone/>
            </a:pPr>
            <a:r>
              <a:rPr lang="pt-BR" altLang="pt-BR" sz="5400" b="1">
                <a:solidFill>
                  <a:schemeClr val="bg1"/>
                </a:solidFill>
                <a:effectLst>
                  <a:outerShdw blurRad="38100" dist="38100" dir="2700000" algn="tl">
                    <a:srgbClr val="C0C0C0"/>
                  </a:outerShdw>
                </a:effectLst>
                <a:latin typeface="Georgia" panose="02040502050405020303" pitchFamily="18" charset="0"/>
              </a:rPr>
              <a:t>Senhor, usa meu lar para o Teu trabalho.</a:t>
            </a:r>
          </a:p>
        </p:txBody>
      </p:sp>
      <p:sp>
        <p:nvSpPr>
          <p:cNvPr id="70660" name="Text Box 4">
            <a:extLst>
              <a:ext uri="{FF2B5EF4-FFF2-40B4-BE49-F238E27FC236}">
                <a16:creationId xmlns:a16="http://schemas.microsoft.com/office/drawing/2014/main" id="{52850AB6-C723-482A-AFFD-13148113429A}"/>
              </a:ext>
            </a:extLst>
          </p:cNvPr>
          <p:cNvSpPr txBox="1">
            <a:spLocks noChangeArrowheads="1"/>
          </p:cNvSpPr>
          <p:nvPr/>
        </p:nvSpPr>
        <p:spPr bwMode="auto">
          <a:xfrm>
            <a:off x="7740650" y="115888"/>
            <a:ext cx="1403350" cy="320675"/>
          </a:xfrm>
          <a:prstGeom prst="rect">
            <a:avLst/>
          </a:prstGeom>
          <a:gradFill rotWithShape="1">
            <a:gsLst>
              <a:gs pos="0">
                <a:schemeClr val="accent1">
                  <a:alpha val="9000"/>
                </a:schemeClr>
              </a:gs>
              <a:gs pos="100000">
                <a:schemeClr val="accent1">
                  <a:gamma/>
                  <a:shade val="46275"/>
                  <a:invGamma/>
                  <a:alpha val="11000"/>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1500" b="1">
                <a:effectLst>
                  <a:outerShdw blurRad="38100" dist="38100" dir="2700000" algn="tl">
                    <a:srgbClr val="FFFFFF"/>
                  </a:outerShdw>
                </a:effectLst>
                <a:latin typeface="Georgia" panose="02040502050405020303" pitchFamily="18" charset="0"/>
              </a:rPr>
              <a:t>FADMinas</a:t>
            </a:r>
            <a:endParaRPr lang="pt-BR" altLang="pt-B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2F579EA0-D0C6-47EA-B1E2-B214F4BE7C4C}"/>
              </a:ext>
            </a:extLst>
          </p:cNvPr>
          <p:cNvSpPr>
            <a:spLocks noGrp="1"/>
          </p:cNvSpPr>
          <p:nvPr>
            <p:ph type="sldNum" sz="quarter" idx="11"/>
          </p:nvPr>
        </p:nvSpPr>
        <p:spPr/>
        <p:txBody>
          <a:bodyPr/>
          <a:lstStyle/>
          <a:p>
            <a:fld id="{A7BE3E27-7489-47FF-9B55-44E4D2E8F89B}" type="slidenum">
              <a:rPr lang="pt-BR" altLang="pt-BR"/>
              <a:pPr/>
              <a:t>5</a:t>
            </a:fld>
            <a:endParaRPr lang="pt-BR" altLang="pt-BR"/>
          </a:p>
        </p:txBody>
      </p:sp>
      <p:sp>
        <p:nvSpPr>
          <p:cNvPr id="31747" name="Rectangle 3">
            <a:extLst>
              <a:ext uri="{FF2B5EF4-FFF2-40B4-BE49-F238E27FC236}">
                <a16:creationId xmlns:a16="http://schemas.microsoft.com/office/drawing/2014/main" id="{447A19E6-7B35-446C-9C45-B98192074323}"/>
              </a:ext>
            </a:extLst>
          </p:cNvPr>
          <p:cNvSpPr>
            <a:spLocks noGrp="1" noChangeArrowheads="1"/>
          </p:cNvSpPr>
          <p:nvPr>
            <p:ph type="body" idx="1"/>
          </p:nvPr>
        </p:nvSpPr>
        <p:spPr>
          <a:xfrm>
            <a:off x="250825" y="765175"/>
            <a:ext cx="8569325" cy="5759450"/>
          </a:xfrm>
        </p:spPr>
        <p:txBody>
          <a:bodyPr/>
          <a:lstStyle/>
          <a:p>
            <a:r>
              <a:rPr lang="pt-BR" altLang="pt-BR" sz="4400" b="1">
                <a:effectLst>
                  <a:outerShdw blurRad="38100" dist="38100" dir="2700000" algn="tl">
                    <a:srgbClr val="C0C0C0"/>
                  </a:outerShdw>
                </a:effectLst>
              </a:rPr>
              <a:t>Nosso amor a Deus deve expressar-se na prática de boas obras em favor dos necessitados e sofredores da família da fé, cujas necessidades venham ao nosso conhecimento e reclamem nosso cuidado.</a:t>
            </a:r>
            <a:endParaRPr lang="pt-BR" altLang="pt-BR" sz="4400">
              <a:effectLst>
                <a:outerShdw blurRad="38100" dist="38100" dir="2700000" algn="tl">
                  <a:srgbClr val="C0C0C0"/>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8749F80C-04C0-4C54-89E3-0EA40E8F6904}"/>
              </a:ext>
            </a:extLst>
          </p:cNvPr>
          <p:cNvSpPr>
            <a:spLocks noGrp="1"/>
          </p:cNvSpPr>
          <p:nvPr>
            <p:ph type="sldNum" sz="quarter" idx="11"/>
          </p:nvPr>
        </p:nvSpPr>
        <p:spPr/>
        <p:txBody>
          <a:bodyPr/>
          <a:lstStyle/>
          <a:p>
            <a:fld id="{8BAC5F92-11C2-458C-BBD6-38E68F6477AA}" type="slidenum">
              <a:rPr lang="pt-BR" altLang="pt-BR"/>
              <a:pPr/>
              <a:t>6</a:t>
            </a:fld>
            <a:endParaRPr lang="pt-BR" altLang="pt-BR"/>
          </a:p>
        </p:txBody>
      </p:sp>
      <p:sp>
        <p:nvSpPr>
          <p:cNvPr id="53250" name="Rectangle 2">
            <a:extLst>
              <a:ext uri="{FF2B5EF4-FFF2-40B4-BE49-F238E27FC236}">
                <a16:creationId xmlns:a16="http://schemas.microsoft.com/office/drawing/2014/main" id="{5023FFBB-25A3-4B28-9BB5-2B514EAEFE0F}"/>
              </a:ext>
            </a:extLst>
          </p:cNvPr>
          <p:cNvSpPr>
            <a:spLocks noGrp="1" noChangeArrowheads="1"/>
          </p:cNvSpPr>
          <p:nvPr>
            <p:ph type="body" idx="1"/>
          </p:nvPr>
        </p:nvSpPr>
        <p:spPr>
          <a:xfrm>
            <a:off x="250825" y="620713"/>
            <a:ext cx="8569325" cy="5903912"/>
          </a:xfrm>
        </p:spPr>
        <p:txBody>
          <a:bodyPr/>
          <a:lstStyle/>
          <a:p>
            <a:r>
              <a:rPr lang="pt-BR" altLang="pt-BR" sz="4800" b="1">
                <a:effectLst>
                  <a:outerShdw blurRad="38100" dist="38100" dir="2700000" algn="tl">
                    <a:srgbClr val="C0C0C0"/>
                  </a:outerShdw>
                </a:effectLst>
              </a:rPr>
              <a:t>Cada alma está sob especial obrigação para com Deus de observar os Seus pobres dignos com especial compaixão. Sob nenhuma consideração devem eles ser passados por alto.</a:t>
            </a:r>
            <a:r>
              <a:rPr lang="pt-BR" altLang="pt-BR" sz="4800">
                <a:effectLst>
                  <a:outerShdw blurRad="38100" dist="38100" dir="2700000" algn="tl">
                    <a:srgbClr val="C0C0C0"/>
                  </a:outerShdw>
                </a:effectLst>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A3B3183B-CB3B-42EC-9D5F-B64223126B46}"/>
              </a:ext>
            </a:extLst>
          </p:cNvPr>
          <p:cNvSpPr>
            <a:spLocks noGrp="1"/>
          </p:cNvSpPr>
          <p:nvPr>
            <p:ph type="sldNum" sz="quarter" idx="11"/>
          </p:nvPr>
        </p:nvSpPr>
        <p:spPr/>
        <p:txBody>
          <a:bodyPr/>
          <a:lstStyle/>
          <a:p>
            <a:fld id="{E27D5954-023A-4097-87D7-1209A638C0AE}" type="slidenum">
              <a:rPr lang="pt-BR" altLang="pt-BR"/>
              <a:pPr/>
              <a:t>7</a:t>
            </a:fld>
            <a:endParaRPr lang="pt-BR" altLang="pt-BR"/>
          </a:p>
        </p:txBody>
      </p:sp>
      <p:sp>
        <p:nvSpPr>
          <p:cNvPr id="32770" name="Rectangle 2">
            <a:extLst>
              <a:ext uri="{FF2B5EF4-FFF2-40B4-BE49-F238E27FC236}">
                <a16:creationId xmlns:a16="http://schemas.microsoft.com/office/drawing/2014/main" id="{75051C4A-CABD-4C1F-A0F1-FF60B1DBFDD6}"/>
              </a:ext>
            </a:extLst>
          </p:cNvPr>
          <p:cNvSpPr>
            <a:spLocks noGrp="1" noChangeArrowheads="1"/>
          </p:cNvSpPr>
          <p:nvPr>
            <p:ph type="body" idx="1"/>
          </p:nvPr>
        </p:nvSpPr>
        <p:spPr>
          <a:xfrm>
            <a:off x="107950" y="476250"/>
            <a:ext cx="8893175" cy="6308725"/>
          </a:xfrm>
        </p:spPr>
        <p:txBody>
          <a:bodyPr/>
          <a:lstStyle/>
          <a:p>
            <a:r>
              <a:rPr lang="pt-BR" altLang="pt-BR" sz="4000" b="1">
                <a:effectLst>
                  <a:outerShdw blurRad="38100" dist="38100" dir="2700000" algn="tl">
                    <a:srgbClr val="C0C0C0"/>
                  </a:outerShdw>
                </a:effectLst>
              </a:rPr>
              <a:t>Em sentido especial, Cristo colocou sobre Sua igreja o dever de cuidar dos necessitados dentre seus próprios membros. Ele consente que Seus pobres se encontrem nos limites de todas as igrejas. Devem achar-se sempre entre nós, e Ele dá aos membros da igreja uma responsabilidade pessoal quanto a cuidar deles.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7A4F9915-8DFF-4511-AA66-224D24DA22E2}"/>
              </a:ext>
            </a:extLst>
          </p:cNvPr>
          <p:cNvSpPr>
            <a:spLocks noGrp="1"/>
          </p:cNvSpPr>
          <p:nvPr>
            <p:ph type="sldNum" sz="quarter" idx="11"/>
          </p:nvPr>
        </p:nvSpPr>
        <p:spPr/>
        <p:txBody>
          <a:bodyPr/>
          <a:lstStyle/>
          <a:p>
            <a:fld id="{31539BDB-123E-465F-B69D-FA502F108399}" type="slidenum">
              <a:rPr lang="pt-BR" altLang="pt-BR"/>
              <a:pPr/>
              <a:t>8</a:t>
            </a:fld>
            <a:endParaRPr lang="pt-BR" altLang="pt-BR"/>
          </a:p>
        </p:txBody>
      </p:sp>
      <p:sp>
        <p:nvSpPr>
          <p:cNvPr id="52226" name="Rectangle 2">
            <a:extLst>
              <a:ext uri="{FF2B5EF4-FFF2-40B4-BE49-F238E27FC236}">
                <a16:creationId xmlns:a16="http://schemas.microsoft.com/office/drawing/2014/main" id="{6AC4D4F9-7EF2-4BAE-AD1E-30085AE7F073}"/>
              </a:ext>
            </a:extLst>
          </p:cNvPr>
          <p:cNvSpPr>
            <a:spLocks noGrp="1" noChangeArrowheads="1"/>
          </p:cNvSpPr>
          <p:nvPr>
            <p:ph type="body" idx="1"/>
          </p:nvPr>
        </p:nvSpPr>
        <p:spPr>
          <a:xfrm>
            <a:off x="250825" y="476250"/>
            <a:ext cx="8569325" cy="6048375"/>
          </a:xfrm>
        </p:spPr>
        <p:txBody>
          <a:bodyPr/>
          <a:lstStyle/>
          <a:p>
            <a:r>
              <a:rPr lang="pt-BR" altLang="pt-BR" sz="4000" b="1">
                <a:effectLst>
                  <a:outerShdw blurRad="38100" dist="38100" dir="2700000" algn="tl">
                    <a:srgbClr val="C0C0C0"/>
                  </a:outerShdw>
                </a:effectLst>
              </a:rPr>
              <a:t>Como os membros de uma verdadeira família cuidam uns dos outros, tratando dos doentes, sustentando os fracos, ensinando os ignorantes, exercitando os inexperientes, assim cumpre aos que pertencem à "família da fé" atender aos seus necessitados e inválidos.</a:t>
            </a:r>
            <a:r>
              <a:rPr lang="pt-BR" altLang="pt-BR" sz="4000">
                <a:effectLst>
                  <a:outerShdw blurRad="38100" dist="38100" dir="2700000" algn="tl">
                    <a:srgbClr val="C0C0C0"/>
                  </a:outerShdw>
                </a:effectLst>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E1CAE1FC-C07F-4F6B-814E-2CB20AD064D3}"/>
              </a:ext>
            </a:extLst>
          </p:cNvPr>
          <p:cNvSpPr>
            <a:spLocks noGrp="1"/>
          </p:cNvSpPr>
          <p:nvPr>
            <p:ph type="sldNum" sz="quarter" idx="11"/>
          </p:nvPr>
        </p:nvSpPr>
        <p:spPr/>
        <p:txBody>
          <a:bodyPr/>
          <a:lstStyle/>
          <a:p>
            <a:fld id="{2A671493-1979-4567-8B81-316BC85DC2A2}" type="slidenum">
              <a:rPr lang="pt-BR" altLang="pt-BR"/>
              <a:pPr/>
              <a:t>9</a:t>
            </a:fld>
            <a:endParaRPr lang="pt-BR" altLang="pt-BR"/>
          </a:p>
        </p:txBody>
      </p:sp>
      <p:sp>
        <p:nvSpPr>
          <p:cNvPr id="8194" name="Rectangle 2">
            <a:extLst>
              <a:ext uri="{FF2B5EF4-FFF2-40B4-BE49-F238E27FC236}">
                <a16:creationId xmlns:a16="http://schemas.microsoft.com/office/drawing/2014/main" id="{99680B21-6643-45F5-AE88-55557F6354CF}"/>
              </a:ext>
            </a:extLst>
          </p:cNvPr>
          <p:cNvSpPr>
            <a:spLocks noChangeArrowheads="1"/>
          </p:cNvSpPr>
          <p:nvPr/>
        </p:nvSpPr>
        <p:spPr bwMode="auto">
          <a:xfrm>
            <a:off x="468313" y="1141413"/>
            <a:ext cx="7991475"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6000" b="1">
                <a:effectLst>
                  <a:outerShdw blurRad="38100" dist="38100" dir="2700000" algn="tl">
                    <a:srgbClr val="C0C0C0"/>
                  </a:outerShdw>
                </a:effectLst>
                <a:latin typeface="Bookman Old Style" panose="02050604050505020204" pitchFamily="18" charset="0"/>
              </a:rPr>
              <a:t>2. Que duas classes de pobres há dentro da igreja e que sempre estão conosco? </a:t>
            </a:r>
            <a:r>
              <a:rPr lang="pt-BR" altLang="pt-BR" sz="2800" b="1">
                <a:effectLst>
                  <a:outerShdw blurRad="38100" dist="38100" dir="2700000" algn="tl">
                    <a:srgbClr val="C0C0C0"/>
                  </a:outerShdw>
                </a:effectLst>
                <a:latin typeface="Bookman Old Style" panose="02050604050505020204" pitchFamily="18" charset="0"/>
              </a:rPr>
              <a:t>(175:5)</a:t>
            </a:r>
          </a:p>
        </p:txBody>
      </p:sp>
      <p:pic>
        <p:nvPicPr>
          <p:cNvPr id="8195" name="Picture 3" descr="DSC00003">
            <a:extLst>
              <a:ext uri="{FF2B5EF4-FFF2-40B4-BE49-F238E27FC236}">
                <a16:creationId xmlns:a16="http://schemas.microsoft.com/office/drawing/2014/main" id="{3091AA18-F3E5-44BB-BC2C-750635F21E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350" y="115888"/>
            <a:ext cx="995363" cy="74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Pixel">
  <a:themeElements>
    <a:clrScheme name="Pixel 13">
      <a:dk1>
        <a:srgbClr val="000000"/>
      </a:dk1>
      <a:lt1>
        <a:srgbClr val="FFFFFF"/>
      </a:lt1>
      <a:dk2>
        <a:srgbClr val="CC0066"/>
      </a:dk2>
      <a:lt2>
        <a:srgbClr val="660033"/>
      </a:lt2>
      <a:accent1>
        <a:srgbClr val="FF5050"/>
      </a:accent1>
      <a:accent2>
        <a:srgbClr val="FF6600"/>
      </a:accent2>
      <a:accent3>
        <a:srgbClr val="FFFFFF"/>
      </a:accent3>
      <a:accent4>
        <a:srgbClr val="000000"/>
      </a:accent4>
      <a:accent5>
        <a:srgbClr val="FFB3B3"/>
      </a:accent5>
      <a:accent6>
        <a:srgbClr val="E75C00"/>
      </a:accent6>
      <a:hlink>
        <a:srgbClr val="FF9933"/>
      </a:hlink>
      <a:folHlink>
        <a:srgbClr val="FFCC00"/>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CC0066"/>
        </a:dk2>
        <a:lt2>
          <a:srgbClr val="660033"/>
        </a:lt2>
        <a:accent1>
          <a:srgbClr val="FF5050"/>
        </a:accent1>
        <a:accent2>
          <a:srgbClr val="FF6600"/>
        </a:accent2>
        <a:accent3>
          <a:srgbClr val="FFFFFF"/>
        </a:accent3>
        <a:accent4>
          <a:srgbClr val="000000"/>
        </a:accent4>
        <a:accent5>
          <a:srgbClr val="FFB3B3"/>
        </a:accent5>
        <a:accent6>
          <a:srgbClr val="E75C00"/>
        </a:accent6>
        <a:hlink>
          <a:srgbClr val="FF9933"/>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59</TotalTime>
  <Words>1654</Words>
  <Application>Microsoft Office PowerPoint</Application>
  <PresentationFormat>Apresentação na tela (4:3)</PresentationFormat>
  <Paragraphs>95</Paragraphs>
  <Slides>43</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43</vt:i4>
      </vt:variant>
    </vt:vector>
  </HeadingPairs>
  <TitlesOfParts>
    <vt:vector size="53" baseType="lpstr">
      <vt:lpstr>Arial</vt:lpstr>
      <vt:lpstr>Times New Roman</vt:lpstr>
      <vt:lpstr>Wingdings</vt:lpstr>
      <vt:lpstr>Arial Black</vt:lpstr>
      <vt:lpstr>Copperplate Gothic Bold</vt:lpstr>
      <vt:lpstr>Forte</vt:lpstr>
      <vt:lpstr>Arial Rounded MT Bold</vt:lpstr>
      <vt:lpstr>Bookman Old Style</vt:lpstr>
      <vt:lpstr>Georgia</vt:lpstr>
      <vt:lpstr>Pixel</vt:lpstr>
      <vt:lpstr>21- OS POBRES NA IGREJA</vt:lpstr>
      <vt:lpstr>Gálatas 6.10</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 OS POBRES NA IGREJA</dc:title>
  <dc:creator>MARCELO AUGUSTO DE CARVALHO</dc:creator>
  <cp:lastModifiedBy>Pr. Marcelo Carvalho</cp:lastModifiedBy>
  <cp:revision>24</cp:revision>
  <dcterms:created xsi:type="dcterms:W3CDTF">2004-11-16T17:49:19Z</dcterms:created>
  <dcterms:modified xsi:type="dcterms:W3CDTF">2019-11-21T12:25:07Z</dcterms:modified>
</cp:coreProperties>
</file>