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32"/>
  </p:notesMasterIdLst>
  <p:sldIdLst>
    <p:sldId id="256" r:id="rId2"/>
    <p:sldId id="278" r:id="rId3"/>
    <p:sldId id="258" r:id="rId4"/>
    <p:sldId id="259" r:id="rId5"/>
    <p:sldId id="279" r:id="rId6"/>
    <p:sldId id="295" r:id="rId7"/>
    <p:sldId id="280" r:id="rId8"/>
    <p:sldId id="296" r:id="rId9"/>
    <p:sldId id="263" r:id="rId10"/>
    <p:sldId id="281" r:id="rId11"/>
    <p:sldId id="265" r:id="rId12"/>
    <p:sldId id="283" r:id="rId13"/>
    <p:sldId id="297" r:id="rId14"/>
    <p:sldId id="267" r:id="rId15"/>
    <p:sldId id="285" r:id="rId16"/>
    <p:sldId id="298" r:id="rId17"/>
    <p:sldId id="269" r:id="rId18"/>
    <p:sldId id="287" r:id="rId19"/>
    <p:sldId id="299" r:id="rId20"/>
    <p:sldId id="271" r:id="rId21"/>
    <p:sldId id="289" r:id="rId22"/>
    <p:sldId id="300" r:id="rId23"/>
    <p:sldId id="273" r:id="rId24"/>
    <p:sldId id="291" r:id="rId25"/>
    <p:sldId id="301" r:id="rId26"/>
    <p:sldId id="275" r:id="rId27"/>
    <p:sldId id="293" r:id="rId28"/>
    <p:sldId id="302" r:id="rId29"/>
    <p:sldId id="260" r:id="rId30"/>
    <p:sldId id="303" r:id="rId31"/>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0AEB9AAA-BDF9-4300-BB5F-E6558F06949C}"/>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pt-BR" altLang="pt-BR"/>
          </a:p>
        </p:txBody>
      </p:sp>
      <p:sp>
        <p:nvSpPr>
          <p:cNvPr id="53251" name="Rectangle 3">
            <a:extLst>
              <a:ext uri="{FF2B5EF4-FFF2-40B4-BE49-F238E27FC236}">
                <a16:creationId xmlns:a16="http://schemas.microsoft.com/office/drawing/2014/main" id="{41056791-7CF7-47AF-B87E-E17AAFCF0A55}"/>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pt-BR" altLang="pt-BR"/>
          </a:p>
        </p:txBody>
      </p:sp>
      <p:sp>
        <p:nvSpPr>
          <p:cNvPr id="53252" name="Rectangle 4">
            <a:extLst>
              <a:ext uri="{FF2B5EF4-FFF2-40B4-BE49-F238E27FC236}">
                <a16:creationId xmlns:a16="http://schemas.microsoft.com/office/drawing/2014/main" id="{4A98E102-94A8-4EAD-9097-CE1D3A07F4A2}"/>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3253" name="Rectangle 5">
            <a:extLst>
              <a:ext uri="{FF2B5EF4-FFF2-40B4-BE49-F238E27FC236}">
                <a16:creationId xmlns:a16="http://schemas.microsoft.com/office/drawing/2014/main" id="{2185BF2F-DB71-49AE-8079-188865E2A86D}"/>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t-BR" altLang="pt-BR"/>
              <a:t>Clique para editar os estilos do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p>
        </p:txBody>
      </p:sp>
      <p:sp>
        <p:nvSpPr>
          <p:cNvPr id="53254" name="Rectangle 6">
            <a:extLst>
              <a:ext uri="{FF2B5EF4-FFF2-40B4-BE49-F238E27FC236}">
                <a16:creationId xmlns:a16="http://schemas.microsoft.com/office/drawing/2014/main" id="{8D923FCA-461E-42F2-9B90-8A84DED27399}"/>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pt-BR" altLang="pt-BR"/>
          </a:p>
        </p:txBody>
      </p:sp>
      <p:sp>
        <p:nvSpPr>
          <p:cNvPr id="53255" name="Rectangle 7">
            <a:extLst>
              <a:ext uri="{FF2B5EF4-FFF2-40B4-BE49-F238E27FC236}">
                <a16:creationId xmlns:a16="http://schemas.microsoft.com/office/drawing/2014/main" id="{926150A4-B6B4-4C70-B168-23C4A6E38635}"/>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BD490966-B10A-4778-AEA4-CED487823828}" type="slidenum">
              <a:rPr lang="pt-BR" altLang="pt-BR"/>
              <a:pPr/>
              <a:t>‹nº›</a:t>
            </a:fld>
            <a:endParaRPr lang="pt-BR" altLang="pt-B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26626" name="Group 2">
            <a:extLst>
              <a:ext uri="{FF2B5EF4-FFF2-40B4-BE49-F238E27FC236}">
                <a16:creationId xmlns:a16="http://schemas.microsoft.com/office/drawing/2014/main" id="{DBBEAB10-67A1-4353-B0CF-C1CDF2C0878D}"/>
              </a:ext>
            </a:extLst>
          </p:cNvPr>
          <p:cNvGrpSpPr>
            <a:grpSpLocks/>
          </p:cNvGrpSpPr>
          <p:nvPr/>
        </p:nvGrpSpPr>
        <p:grpSpPr bwMode="auto">
          <a:xfrm>
            <a:off x="0" y="0"/>
            <a:ext cx="9144000" cy="6858000"/>
            <a:chOff x="0" y="0"/>
            <a:chExt cx="5760" cy="4320"/>
          </a:xfrm>
        </p:grpSpPr>
        <p:sp>
          <p:nvSpPr>
            <p:cNvPr id="26627" name="Rectangle 3">
              <a:extLst>
                <a:ext uri="{FF2B5EF4-FFF2-40B4-BE49-F238E27FC236}">
                  <a16:creationId xmlns:a16="http://schemas.microsoft.com/office/drawing/2014/main" id="{91F62590-C1AF-4FA2-BF87-CB58C648B617}"/>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pt-BR" altLang="pt-BR" sz="2400">
                <a:latin typeface="Times New Roman" panose="02020603050405020304" pitchFamily="18" charset="0"/>
              </a:endParaRPr>
            </a:p>
          </p:txBody>
        </p:sp>
        <p:sp>
          <p:nvSpPr>
            <p:cNvPr id="26628" name="Rectangle 4">
              <a:extLst>
                <a:ext uri="{FF2B5EF4-FFF2-40B4-BE49-F238E27FC236}">
                  <a16:creationId xmlns:a16="http://schemas.microsoft.com/office/drawing/2014/main" id="{9E9FB6CE-428C-4039-BED4-38CE6CD540D2}"/>
                </a:ext>
              </a:extLst>
            </p:cNvPr>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grpSp>
          <p:nvGrpSpPr>
            <p:cNvPr id="26629" name="Group 5">
              <a:extLst>
                <a:ext uri="{FF2B5EF4-FFF2-40B4-BE49-F238E27FC236}">
                  <a16:creationId xmlns:a16="http://schemas.microsoft.com/office/drawing/2014/main" id="{A611826A-4A1B-49D0-B9CD-EF2B62B957E2}"/>
                </a:ext>
              </a:extLst>
            </p:cNvPr>
            <p:cNvGrpSpPr>
              <a:grpSpLocks/>
            </p:cNvGrpSpPr>
            <p:nvPr/>
          </p:nvGrpSpPr>
          <p:grpSpPr bwMode="auto">
            <a:xfrm>
              <a:off x="0" y="672"/>
              <a:ext cx="1806" cy="1989"/>
              <a:chOff x="0" y="672"/>
              <a:chExt cx="1806" cy="1989"/>
            </a:xfrm>
          </p:grpSpPr>
          <p:sp>
            <p:nvSpPr>
              <p:cNvPr id="26630" name="Rectangle 6">
                <a:extLst>
                  <a:ext uri="{FF2B5EF4-FFF2-40B4-BE49-F238E27FC236}">
                    <a16:creationId xmlns:a16="http://schemas.microsoft.com/office/drawing/2014/main" id="{64B367F3-C24B-4C2C-B877-583DAFD67FE2}"/>
                  </a:ext>
                </a:extLst>
              </p:cNvPr>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26631" name="Rectangle 7">
                <a:extLst>
                  <a:ext uri="{FF2B5EF4-FFF2-40B4-BE49-F238E27FC236}">
                    <a16:creationId xmlns:a16="http://schemas.microsoft.com/office/drawing/2014/main" id="{A4ED9B8E-6EB6-4812-A51D-31E6B5E850BC}"/>
                  </a:ext>
                </a:extLst>
              </p:cNvPr>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26632" name="Rectangle 8">
                <a:extLst>
                  <a:ext uri="{FF2B5EF4-FFF2-40B4-BE49-F238E27FC236}">
                    <a16:creationId xmlns:a16="http://schemas.microsoft.com/office/drawing/2014/main" id="{9C5DB7C1-9A8D-4D6C-9935-A6F7E1F76CF4}"/>
                  </a:ext>
                </a:extLst>
              </p:cNvPr>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26633" name="Rectangle 9">
                <a:extLst>
                  <a:ext uri="{FF2B5EF4-FFF2-40B4-BE49-F238E27FC236}">
                    <a16:creationId xmlns:a16="http://schemas.microsoft.com/office/drawing/2014/main" id="{B4B6B0C6-7987-4D3E-9C69-6ED317930DEA}"/>
                  </a:ext>
                </a:extLst>
              </p:cNvPr>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26634" name="Rectangle 10">
                <a:extLst>
                  <a:ext uri="{FF2B5EF4-FFF2-40B4-BE49-F238E27FC236}">
                    <a16:creationId xmlns:a16="http://schemas.microsoft.com/office/drawing/2014/main" id="{EB7DF4F5-C4E0-46F4-8CA3-EADCBF9EDC37}"/>
                  </a:ext>
                </a:extLst>
              </p:cNvPr>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26635" name="Rectangle 11">
                <a:extLst>
                  <a:ext uri="{FF2B5EF4-FFF2-40B4-BE49-F238E27FC236}">
                    <a16:creationId xmlns:a16="http://schemas.microsoft.com/office/drawing/2014/main" id="{094E18B1-E5CD-4F75-939B-E94A7BF3A7AF}"/>
                  </a:ext>
                </a:extLst>
              </p:cNvPr>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26636" name="Rectangle 12">
                <a:extLst>
                  <a:ext uri="{FF2B5EF4-FFF2-40B4-BE49-F238E27FC236}">
                    <a16:creationId xmlns:a16="http://schemas.microsoft.com/office/drawing/2014/main" id="{050CF7E5-BFFC-469B-A2DD-40C7B691E916}"/>
                  </a:ext>
                </a:extLst>
              </p:cNvPr>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26637" name="Rectangle 13">
                <a:extLst>
                  <a:ext uri="{FF2B5EF4-FFF2-40B4-BE49-F238E27FC236}">
                    <a16:creationId xmlns:a16="http://schemas.microsoft.com/office/drawing/2014/main" id="{99904C1C-1F15-4F4E-954B-11F0AA970B95}"/>
                  </a:ext>
                </a:extLst>
              </p:cNvPr>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26638" name="Rectangle 14">
                <a:extLst>
                  <a:ext uri="{FF2B5EF4-FFF2-40B4-BE49-F238E27FC236}">
                    <a16:creationId xmlns:a16="http://schemas.microsoft.com/office/drawing/2014/main" id="{CB09951A-A808-43AE-BAD9-8C55A0723834}"/>
                  </a:ext>
                </a:extLst>
              </p:cNvPr>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26639" name="Rectangle 15">
                <a:extLst>
                  <a:ext uri="{FF2B5EF4-FFF2-40B4-BE49-F238E27FC236}">
                    <a16:creationId xmlns:a16="http://schemas.microsoft.com/office/drawing/2014/main" id="{66F91E41-9DA9-4E8D-953A-FEC6C88394DC}"/>
                  </a:ext>
                </a:extLst>
              </p:cNvPr>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grpSp>
      </p:grpSp>
      <p:sp>
        <p:nvSpPr>
          <p:cNvPr id="26640" name="Rectangle 16">
            <a:extLst>
              <a:ext uri="{FF2B5EF4-FFF2-40B4-BE49-F238E27FC236}">
                <a16:creationId xmlns:a16="http://schemas.microsoft.com/office/drawing/2014/main" id="{3D89E03E-17E3-4B1B-AE45-607A36F77EA9}"/>
              </a:ext>
            </a:extLst>
          </p:cNvPr>
          <p:cNvSpPr>
            <a:spLocks noGrp="1" noChangeArrowheads="1"/>
          </p:cNvSpPr>
          <p:nvPr>
            <p:ph type="dt" sz="half" idx="2"/>
          </p:nvPr>
        </p:nvSpPr>
        <p:spPr>
          <a:xfrm>
            <a:off x="457200" y="6248400"/>
            <a:ext cx="2133600" cy="457200"/>
          </a:xfrm>
        </p:spPr>
        <p:txBody>
          <a:bodyPr/>
          <a:lstStyle>
            <a:lvl1pPr>
              <a:defRPr/>
            </a:lvl1pPr>
          </a:lstStyle>
          <a:p>
            <a:endParaRPr lang="pt-BR" altLang="pt-BR"/>
          </a:p>
        </p:txBody>
      </p:sp>
      <p:sp>
        <p:nvSpPr>
          <p:cNvPr id="26641" name="Rectangle 17">
            <a:extLst>
              <a:ext uri="{FF2B5EF4-FFF2-40B4-BE49-F238E27FC236}">
                <a16:creationId xmlns:a16="http://schemas.microsoft.com/office/drawing/2014/main" id="{8D49F2D6-B1E5-418F-97EF-76E44EDDF3C1}"/>
              </a:ext>
            </a:extLst>
          </p:cNvPr>
          <p:cNvSpPr>
            <a:spLocks noGrp="1" noChangeArrowheads="1"/>
          </p:cNvSpPr>
          <p:nvPr>
            <p:ph type="ftr" sz="quarter" idx="3"/>
          </p:nvPr>
        </p:nvSpPr>
        <p:spPr/>
        <p:txBody>
          <a:bodyPr/>
          <a:lstStyle>
            <a:lvl1pPr>
              <a:defRPr/>
            </a:lvl1pPr>
          </a:lstStyle>
          <a:p>
            <a:endParaRPr lang="pt-BR" altLang="pt-BR"/>
          </a:p>
        </p:txBody>
      </p:sp>
      <p:sp>
        <p:nvSpPr>
          <p:cNvPr id="26642" name="Rectangle 18">
            <a:extLst>
              <a:ext uri="{FF2B5EF4-FFF2-40B4-BE49-F238E27FC236}">
                <a16:creationId xmlns:a16="http://schemas.microsoft.com/office/drawing/2014/main" id="{7F14B978-D016-4AD8-98C5-39BAB7E1000B}"/>
              </a:ext>
            </a:extLst>
          </p:cNvPr>
          <p:cNvSpPr>
            <a:spLocks noGrp="1" noChangeArrowheads="1"/>
          </p:cNvSpPr>
          <p:nvPr>
            <p:ph type="sldNum" sz="quarter" idx="4"/>
          </p:nvPr>
        </p:nvSpPr>
        <p:spPr/>
        <p:txBody>
          <a:bodyPr/>
          <a:lstStyle>
            <a:lvl1pPr>
              <a:defRPr/>
            </a:lvl1pPr>
          </a:lstStyle>
          <a:p>
            <a:fld id="{3417FC50-2B05-4D77-B656-72910625D0F4}" type="slidenum">
              <a:rPr lang="pt-BR" altLang="pt-BR"/>
              <a:pPr/>
              <a:t>‹nº›</a:t>
            </a:fld>
            <a:endParaRPr lang="pt-BR" altLang="pt-BR"/>
          </a:p>
        </p:txBody>
      </p:sp>
      <p:sp>
        <p:nvSpPr>
          <p:cNvPr id="26643" name="Rectangle 19">
            <a:extLst>
              <a:ext uri="{FF2B5EF4-FFF2-40B4-BE49-F238E27FC236}">
                <a16:creationId xmlns:a16="http://schemas.microsoft.com/office/drawing/2014/main" id="{B95F482F-9D00-427B-9316-AA92434A3486}"/>
              </a:ext>
            </a:extLst>
          </p:cNvPr>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pt-BR" altLang="pt-BR" noProof="0"/>
              <a:t>Clique para editar o estilo do título mestre</a:t>
            </a:r>
          </a:p>
        </p:txBody>
      </p:sp>
      <p:sp>
        <p:nvSpPr>
          <p:cNvPr id="26644" name="Rectangle 20">
            <a:extLst>
              <a:ext uri="{FF2B5EF4-FFF2-40B4-BE49-F238E27FC236}">
                <a16:creationId xmlns:a16="http://schemas.microsoft.com/office/drawing/2014/main" id="{555820FF-62C9-4061-B188-3C35BE906F2C}"/>
              </a:ext>
            </a:extLst>
          </p:cNvPr>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400"/>
            </a:lvl1pPr>
          </a:lstStyle>
          <a:p>
            <a:pPr lvl="0"/>
            <a:r>
              <a:rPr lang="pt-BR" altLang="pt-BR" noProof="0"/>
              <a:t>Clique para editar o estilo do subtítulo mestre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136BAC-6262-4237-BB6F-FAD19DF669D4}"/>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917EFAD4-0044-43BE-91AC-9007CAC78BFA}"/>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Rodapé 3">
            <a:extLst>
              <a:ext uri="{FF2B5EF4-FFF2-40B4-BE49-F238E27FC236}">
                <a16:creationId xmlns:a16="http://schemas.microsoft.com/office/drawing/2014/main" id="{5AB9AA71-F619-4C1C-AD5F-FB4D029310ED}"/>
              </a:ext>
            </a:extLst>
          </p:cNvPr>
          <p:cNvSpPr>
            <a:spLocks noGrp="1"/>
          </p:cNvSpPr>
          <p:nvPr>
            <p:ph type="ftr" sz="quarter" idx="10"/>
          </p:nvPr>
        </p:nvSpPr>
        <p:spPr/>
        <p:txBody>
          <a:bodyPr/>
          <a:lstStyle>
            <a:lvl1pPr>
              <a:defRPr/>
            </a:lvl1pPr>
          </a:lstStyle>
          <a:p>
            <a:endParaRPr lang="pt-BR" altLang="pt-BR"/>
          </a:p>
        </p:txBody>
      </p:sp>
      <p:sp>
        <p:nvSpPr>
          <p:cNvPr id="5" name="Espaço Reservado para Número de Slide 4">
            <a:extLst>
              <a:ext uri="{FF2B5EF4-FFF2-40B4-BE49-F238E27FC236}">
                <a16:creationId xmlns:a16="http://schemas.microsoft.com/office/drawing/2014/main" id="{1C057446-5690-4F03-B277-3427008CD925}"/>
              </a:ext>
            </a:extLst>
          </p:cNvPr>
          <p:cNvSpPr>
            <a:spLocks noGrp="1"/>
          </p:cNvSpPr>
          <p:nvPr>
            <p:ph type="sldNum" sz="quarter" idx="11"/>
          </p:nvPr>
        </p:nvSpPr>
        <p:spPr/>
        <p:txBody>
          <a:bodyPr/>
          <a:lstStyle>
            <a:lvl1pPr>
              <a:defRPr/>
            </a:lvl1pPr>
          </a:lstStyle>
          <a:p>
            <a:fld id="{2FCCCCC2-76BA-4A44-858C-0A1E8AA5FDB7}" type="slidenum">
              <a:rPr lang="pt-BR" altLang="pt-BR"/>
              <a:pPr/>
              <a:t>‹nº›</a:t>
            </a:fld>
            <a:endParaRPr lang="pt-BR" altLang="pt-BR"/>
          </a:p>
        </p:txBody>
      </p:sp>
      <p:sp>
        <p:nvSpPr>
          <p:cNvPr id="6" name="Espaço Reservado para Data 5">
            <a:extLst>
              <a:ext uri="{FF2B5EF4-FFF2-40B4-BE49-F238E27FC236}">
                <a16:creationId xmlns:a16="http://schemas.microsoft.com/office/drawing/2014/main" id="{3D86C2BD-22CF-4692-BDE4-F0F3CBACE800}"/>
              </a:ext>
            </a:extLst>
          </p:cNvPr>
          <p:cNvSpPr>
            <a:spLocks noGrp="1"/>
          </p:cNvSpPr>
          <p:nvPr>
            <p:ph type="dt" sz="half" idx="12"/>
          </p:nvPr>
        </p:nvSpPr>
        <p:spPr/>
        <p:txBody>
          <a:bodyPr/>
          <a:lstStyle>
            <a:lvl1pPr>
              <a:defRPr/>
            </a:lvl1pPr>
          </a:lstStyle>
          <a:p>
            <a:endParaRPr lang="pt-BR" altLang="pt-BR"/>
          </a:p>
        </p:txBody>
      </p:sp>
    </p:spTree>
    <p:extLst>
      <p:ext uri="{BB962C8B-B14F-4D97-AF65-F5344CB8AC3E}">
        <p14:creationId xmlns:p14="http://schemas.microsoft.com/office/powerpoint/2010/main" val="1975504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BE22EBB-489F-4110-B2C7-8A179E8BD9DF}"/>
              </a:ext>
            </a:extLst>
          </p:cNvPr>
          <p:cNvSpPr>
            <a:spLocks noGrp="1"/>
          </p:cNvSpPr>
          <p:nvPr>
            <p:ph type="title" orient="vert"/>
          </p:nvPr>
        </p:nvSpPr>
        <p:spPr>
          <a:xfrm>
            <a:off x="6629400" y="457200"/>
            <a:ext cx="2057400" cy="5410200"/>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8917D6F0-3B7E-4231-AC1E-1A7144182D99}"/>
              </a:ext>
            </a:extLst>
          </p:cNvPr>
          <p:cNvSpPr>
            <a:spLocks noGrp="1"/>
          </p:cNvSpPr>
          <p:nvPr>
            <p:ph type="body" orient="vert" idx="1"/>
          </p:nvPr>
        </p:nvSpPr>
        <p:spPr>
          <a:xfrm>
            <a:off x="457200" y="457200"/>
            <a:ext cx="6019800" cy="5410200"/>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Rodapé 3">
            <a:extLst>
              <a:ext uri="{FF2B5EF4-FFF2-40B4-BE49-F238E27FC236}">
                <a16:creationId xmlns:a16="http://schemas.microsoft.com/office/drawing/2014/main" id="{A0C2A27B-884A-4A3E-8F79-E6C8501B784C}"/>
              </a:ext>
            </a:extLst>
          </p:cNvPr>
          <p:cNvSpPr>
            <a:spLocks noGrp="1"/>
          </p:cNvSpPr>
          <p:nvPr>
            <p:ph type="ftr" sz="quarter" idx="10"/>
          </p:nvPr>
        </p:nvSpPr>
        <p:spPr/>
        <p:txBody>
          <a:bodyPr/>
          <a:lstStyle>
            <a:lvl1pPr>
              <a:defRPr/>
            </a:lvl1pPr>
          </a:lstStyle>
          <a:p>
            <a:endParaRPr lang="pt-BR" altLang="pt-BR"/>
          </a:p>
        </p:txBody>
      </p:sp>
      <p:sp>
        <p:nvSpPr>
          <p:cNvPr id="5" name="Espaço Reservado para Número de Slide 4">
            <a:extLst>
              <a:ext uri="{FF2B5EF4-FFF2-40B4-BE49-F238E27FC236}">
                <a16:creationId xmlns:a16="http://schemas.microsoft.com/office/drawing/2014/main" id="{C0CBEF20-E025-48F9-962B-0227EA069193}"/>
              </a:ext>
            </a:extLst>
          </p:cNvPr>
          <p:cNvSpPr>
            <a:spLocks noGrp="1"/>
          </p:cNvSpPr>
          <p:nvPr>
            <p:ph type="sldNum" sz="quarter" idx="11"/>
          </p:nvPr>
        </p:nvSpPr>
        <p:spPr/>
        <p:txBody>
          <a:bodyPr/>
          <a:lstStyle>
            <a:lvl1pPr>
              <a:defRPr/>
            </a:lvl1pPr>
          </a:lstStyle>
          <a:p>
            <a:fld id="{61436EE9-C959-492C-9F9F-1DC0F129DB2E}" type="slidenum">
              <a:rPr lang="pt-BR" altLang="pt-BR"/>
              <a:pPr/>
              <a:t>‹nº›</a:t>
            </a:fld>
            <a:endParaRPr lang="pt-BR" altLang="pt-BR"/>
          </a:p>
        </p:txBody>
      </p:sp>
      <p:sp>
        <p:nvSpPr>
          <p:cNvPr id="6" name="Espaço Reservado para Data 5">
            <a:extLst>
              <a:ext uri="{FF2B5EF4-FFF2-40B4-BE49-F238E27FC236}">
                <a16:creationId xmlns:a16="http://schemas.microsoft.com/office/drawing/2014/main" id="{68BB2694-4E3C-4C13-82CF-08EB19C133FD}"/>
              </a:ext>
            </a:extLst>
          </p:cNvPr>
          <p:cNvSpPr>
            <a:spLocks noGrp="1"/>
          </p:cNvSpPr>
          <p:nvPr>
            <p:ph type="dt" sz="half" idx="12"/>
          </p:nvPr>
        </p:nvSpPr>
        <p:spPr/>
        <p:txBody>
          <a:bodyPr/>
          <a:lstStyle>
            <a:lvl1pPr>
              <a:defRPr/>
            </a:lvl1pPr>
          </a:lstStyle>
          <a:p>
            <a:endParaRPr lang="pt-BR" altLang="pt-BR"/>
          </a:p>
        </p:txBody>
      </p:sp>
    </p:spTree>
    <p:extLst>
      <p:ext uri="{BB962C8B-B14F-4D97-AF65-F5344CB8AC3E}">
        <p14:creationId xmlns:p14="http://schemas.microsoft.com/office/powerpoint/2010/main" val="794557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C5CC11-BE6E-4C25-BB5F-ABBB27951061}"/>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A556017D-3415-4565-9D4D-A81BBC44B902}"/>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Rodapé 3">
            <a:extLst>
              <a:ext uri="{FF2B5EF4-FFF2-40B4-BE49-F238E27FC236}">
                <a16:creationId xmlns:a16="http://schemas.microsoft.com/office/drawing/2014/main" id="{E2BD936F-E40F-4A47-A7DC-836E3C6A1D3F}"/>
              </a:ext>
            </a:extLst>
          </p:cNvPr>
          <p:cNvSpPr>
            <a:spLocks noGrp="1"/>
          </p:cNvSpPr>
          <p:nvPr>
            <p:ph type="ftr" sz="quarter" idx="10"/>
          </p:nvPr>
        </p:nvSpPr>
        <p:spPr/>
        <p:txBody>
          <a:bodyPr/>
          <a:lstStyle>
            <a:lvl1pPr>
              <a:defRPr/>
            </a:lvl1pPr>
          </a:lstStyle>
          <a:p>
            <a:endParaRPr lang="pt-BR" altLang="pt-BR"/>
          </a:p>
        </p:txBody>
      </p:sp>
      <p:sp>
        <p:nvSpPr>
          <p:cNvPr id="5" name="Espaço Reservado para Número de Slide 4">
            <a:extLst>
              <a:ext uri="{FF2B5EF4-FFF2-40B4-BE49-F238E27FC236}">
                <a16:creationId xmlns:a16="http://schemas.microsoft.com/office/drawing/2014/main" id="{E8991A2D-72BB-4B18-ADCE-0FFD7F506C0A}"/>
              </a:ext>
            </a:extLst>
          </p:cNvPr>
          <p:cNvSpPr>
            <a:spLocks noGrp="1"/>
          </p:cNvSpPr>
          <p:nvPr>
            <p:ph type="sldNum" sz="quarter" idx="11"/>
          </p:nvPr>
        </p:nvSpPr>
        <p:spPr/>
        <p:txBody>
          <a:bodyPr/>
          <a:lstStyle>
            <a:lvl1pPr>
              <a:defRPr/>
            </a:lvl1pPr>
          </a:lstStyle>
          <a:p>
            <a:fld id="{8DAED041-0AD0-4F90-9DCB-0FCC8836AEA8}" type="slidenum">
              <a:rPr lang="pt-BR" altLang="pt-BR"/>
              <a:pPr/>
              <a:t>‹nº›</a:t>
            </a:fld>
            <a:endParaRPr lang="pt-BR" altLang="pt-BR"/>
          </a:p>
        </p:txBody>
      </p:sp>
      <p:sp>
        <p:nvSpPr>
          <p:cNvPr id="6" name="Espaço Reservado para Data 5">
            <a:extLst>
              <a:ext uri="{FF2B5EF4-FFF2-40B4-BE49-F238E27FC236}">
                <a16:creationId xmlns:a16="http://schemas.microsoft.com/office/drawing/2014/main" id="{49B60ABC-1516-4007-976F-FAB9C2D5B602}"/>
              </a:ext>
            </a:extLst>
          </p:cNvPr>
          <p:cNvSpPr>
            <a:spLocks noGrp="1"/>
          </p:cNvSpPr>
          <p:nvPr>
            <p:ph type="dt" sz="half" idx="12"/>
          </p:nvPr>
        </p:nvSpPr>
        <p:spPr/>
        <p:txBody>
          <a:bodyPr/>
          <a:lstStyle>
            <a:lvl1pPr>
              <a:defRPr/>
            </a:lvl1pPr>
          </a:lstStyle>
          <a:p>
            <a:endParaRPr lang="pt-BR" altLang="pt-BR"/>
          </a:p>
        </p:txBody>
      </p:sp>
    </p:spTree>
    <p:extLst>
      <p:ext uri="{BB962C8B-B14F-4D97-AF65-F5344CB8AC3E}">
        <p14:creationId xmlns:p14="http://schemas.microsoft.com/office/powerpoint/2010/main" val="555052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88BACC-492B-463F-B37B-21E84044ACDE}"/>
              </a:ext>
            </a:extLst>
          </p:cNvPr>
          <p:cNvSpPr>
            <a:spLocks noGrp="1"/>
          </p:cNvSpPr>
          <p:nvPr>
            <p:ph type="title"/>
          </p:nvPr>
        </p:nvSpPr>
        <p:spPr>
          <a:xfrm>
            <a:off x="623888" y="1709738"/>
            <a:ext cx="78867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DCEB971C-698F-4541-A728-ADB7651B917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t-BR"/>
              <a:t>Clique para editar os estilos de texto Mestres</a:t>
            </a:r>
          </a:p>
        </p:txBody>
      </p:sp>
      <p:sp>
        <p:nvSpPr>
          <p:cNvPr id="4" name="Espaço Reservado para Rodapé 3">
            <a:extLst>
              <a:ext uri="{FF2B5EF4-FFF2-40B4-BE49-F238E27FC236}">
                <a16:creationId xmlns:a16="http://schemas.microsoft.com/office/drawing/2014/main" id="{4BF3BDBE-F79D-496F-A016-DC392E5CFF15}"/>
              </a:ext>
            </a:extLst>
          </p:cNvPr>
          <p:cNvSpPr>
            <a:spLocks noGrp="1"/>
          </p:cNvSpPr>
          <p:nvPr>
            <p:ph type="ftr" sz="quarter" idx="10"/>
          </p:nvPr>
        </p:nvSpPr>
        <p:spPr/>
        <p:txBody>
          <a:bodyPr/>
          <a:lstStyle>
            <a:lvl1pPr>
              <a:defRPr/>
            </a:lvl1pPr>
          </a:lstStyle>
          <a:p>
            <a:endParaRPr lang="pt-BR" altLang="pt-BR"/>
          </a:p>
        </p:txBody>
      </p:sp>
      <p:sp>
        <p:nvSpPr>
          <p:cNvPr id="5" name="Espaço Reservado para Número de Slide 4">
            <a:extLst>
              <a:ext uri="{FF2B5EF4-FFF2-40B4-BE49-F238E27FC236}">
                <a16:creationId xmlns:a16="http://schemas.microsoft.com/office/drawing/2014/main" id="{EAD02109-5AD8-4D50-B112-5ADAEB9C3B9E}"/>
              </a:ext>
            </a:extLst>
          </p:cNvPr>
          <p:cNvSpPr>
            <a:spLocks noGrp="1"/>
          </p:cNvSpPr>
          <p:nvPr>
            <p:ph type="sldNum" sz="quarter" idx="11"/>
          </p:nvPr>
        </p:nvSpPr>
        <p:spPr/>
        <p:txBody>
          <a:bodyPr/>
          <a:lstStyle>
            <a:lvl1pPr>
              <a:defRPr/>
            </a:lvl1pPr>
          </a:lstStyle>
          <a:p>
            <a:fld id="{2B81CC7F-B17F-4906-8AB5-58204877F90C}" type="slidenum">
              <a:rPr lang="pt-BR" altLang="pt-BR"/>
              <a:pPr/>
              <a:t>‹nº›</a:t>
            </a:fld>
            <a:endParaRPr lang="pt-BR" altLang="pt-BR"/>
          </a:p>
        </p:txBody>
      </p:sp>
      <p:sp>
        <p:nvSpPr>
          <p:cNvPr id="6" name="Espaço Reservado para Data 5">
            <a:extLst>
              <a:ext uri="{FF2B5EF4-FFF2-40B4-BE49-F238E27FC236}">
                <a16:creationId xmlns:a16="http://schemas.microsoft.com/office/drawing/2014/main" id="{C257934E-E427-4A81-8DBA-2DEA19A5F910}"/>
              </a:ext>
            </a:extLst>
          </p:cNvPr>
          <p:cNvSpPr>
            <a:spLocks noGrp="1"/>
          </p:cNvSpPr>
          <p:nvPr>
            <p:ph type="dt" sz="half" idx="12"/>
          </p:nvPr>
        </p:nvSpPr>
        <p:spPr/>
        <p:txBody>
          <a:bodyPr/>
          <a:lstStyle>
            <a:lvl1pPr>
              <a:defRPr/>
            </a:lvl1pPr>
          </a:lstStyle>
          <a:p>
            <a:endParaRPr lang="pt-BR" altLang="pt-BR"/>
          </a:p>
        </p:txBody>
      </p:sp>
    </p:spTree>
    <p:extLst>
      <p:ext uri="{BB962C8B-B14F-4D97-AF65-F5344CB8AC3E}">
        <p14:creationId xmlns:p14="http://schemas.microsoft.com/office/powerpoint/2010/main" val="600548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8F04E3-D817-485F-9DC4-EA07A0D35BCD}"/>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8C5E2E5B-3518-4952-A132-0A3781C16026}"/>
              </a:ext>
            </a:extLst>
          </p:cNvPr>
          <p:cNvSpPr>
            <a:spLocks noGrp="1"/>
          </p:cNvSpPr>
          <p:nvPr>
            <p:ph sz="half" idx="1"/>
          </p:nvPr>
        </p:nvSpPr>
        <p:spPr>
          <a:xfrm>
            <a:off x="457200" y="1981200"/>
            <a:ext cx="4038600" cy="38862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58574E00-DF23-42C6-B0B3-3FFCCB251C95}"/>
              </a:ext>
            </a:extLst>
          </p:cNvPr>
          <p:cNvSpPr>
            <a:spLocks noGrp="1"/>
          </p:cNvSpPr>
          <p:nvPr>
            <p:ph sz="half" idx="2"/>
          </p:nvPr>
        </p:nvSpPr>
        <p:spPr>
          <a:xfrm>
            <a:off x="4648200" y="1981200"/>
            <a:ext cx="4038600" cy="38862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Rodapé 4">
            <a:extLst>
              <a:ext uri="{FF2B5EF4-FFF2-40B4-BE49-F238E27FC236}">
                <a16:creationId xmlns:a16="http://schemas.microsoft.com/office/drawing/2014/main" id="{4652C4E7-8718-43BD-AEE0-CB8E89D22E2B}"/>
              </a:ext>
            </a:extLst>
          </p:cNvPr>
          <p:cNvSpPr>
            <a:spLocks noGrp="1"/>
          </p:cNvSpPr>
          <p:nvPr>
            <p:ph type="ftr" sz="quarter" idx="10"/>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9BEEC0E9-71C7-4AE1-94CE-242CE17CBB2A}"/>
              </a:ext>
            </a:extLst>
          </p:cNvPr>
          <p:cNvSpPr>
            <a:spLocks noGrp="1"/>
          </p:cNvSpPr>
          <p:nvPr>
            <p:ph type="sldNum" sz="quarter" idx="11"/>
          </p:nvPr>
        </p:nvSpPr>
        <p:spPr/>
        <p:txBody>
          <a:bodyPr/>
          <a:lstStyle>
            <a:lvl1pPr>
              <a:defRPr/>
            </a:lvl1pPr>
          </a:lstStyle>
          <a:p>
            <a:fld id="{5FA3D6C0-C71E-4947-A2DE-A161BB6DC316}" type="slidenum">
              <a:rPr lang="pt-BR" altLang="pt-BR"/>
              <a:pPr/>
              <a:t>‹nº›</a:t>
            </a:fld>
            <a:endParaRPr lang="pt-BR" altLang="pt-BR"/>
          </a:p>
        </p:txBody>
      </p:sp>
      <p:sp>
        <p:nvSpPr>
          <p:cNvPr id="7" name="Espaço Reservado para Data 6">
            <a:extLst>
              <a:ext uri="{FF2B5EF4-FFF2-40B4-BE49-F238E27FC236}">
                <a16:creationId xmlns:a16="http://schemas.microsoft.com/office/drawing/2014/main" id="{C737FF68-7012-4A1B-A857-00A2E6A9B07F}"/>
              </a:ext>
            </a:extLst>
          </p:cNvPr>
          <p:cNvSpPr>
            <a:spLocks noGrp="1"/>
          </p:cNvSpPr>
          <p:nvPr>
            <p:ph type="dt" sz="half" idx="12"/>
          </p:nvPr>
        </p:nvSpPr>
        <p:spPr/>
        <p:txBody>
          <a:bodyPr/>
          <a:lstStyle>
            <a:lvl1pPr>
              <a:defRPr/>
            </a:lvl1pPr>
          </a:lstStyle>
          <a:p>
            <a:endParaRPr lang="pt-BR" altLang="pt-BR"/>
          </a:p>
        </p:txBody>
      </p:sp>
    </p:spTree>
    <p:extLst>
      <p:ext uri="{BB962C8B-B14F-4D97-AF65-F5344CB8AC3E}">
        <p14:creationId xmlns:p14="http://schemas.microsoft.com/office/powerpoint/2010/main" val="3935082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5240E-9E67-4DD3-B154-E9239D37E8D4}"/>
              </a:ext>
            </a:extLst>
          </p:cNvPr>
          <p:cNvSpPr>
            <a:spLocks noGrp="1"/>
          </p:cNvSpPr>
          <p:nvPr>
            <p:ph type="title"/>
          </p:nvPr>
        </p:nvSpPr>
        <p:spPr>
          <a:xfrm>
            <a:off x="630238" y="365125"/>
            <a:ext cx="78867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B3508130-C594-4100-8715-6B7B1A4C6676}"/>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FA344650-F7FE-4929-9624-F663CCEC31D9}"/>
              </a:ext>
            </a:extLst>
          </p:cNvPr>
          <p:cNvSpPr>
            <a:spLocks noGrp="1"/>
          </p:cNvSpPr>
          <p:nvPr>
            <p:ph sz="half" idx="2"/>
          </p:nvPr>
        </p:nvSpPr>
        <p:spPr>
          <a:xfrm>
            <a:off x="630238" y="2505075"/>
            <a:ext cx="386873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140DF9D2-A53A-42EF-95E7-0F786C8CC91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2CA88CBE-24C2-4064-A75F-269A531BE13C}"/>
              </a:ext>
            </a:extLst>
          </p:cNvPr>
          <p:cNvSpPr>
            <a:spLocks noGrp="1"/>
          </p:cNvSpPr>
          <p:nvPr>
            <p:ph sz="quarter" idx="4"/>
          </p:nvPr>
        </p:nvSpPr>
        <p:spPr>
          <a:xfrm>
            <a:off x="4629150" y="2505075"/>
            <a:ext cx="38877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Rodapé 6">
            <a:extLst>
              <a:ext uri="{FF2B5EF4-FFF2-40B4-BE49-F238E27FC236}">
                <a16:creationId xmlns:a16="http://schemas.microsoft.com/office/drawing/2014/main" id="{07845F46-04E9-4B49-B36E-C1FE3C32DD40}"/>
              </a:ext>
            </a:extLst>
          </p:cNvPr>
          <p:cNvSpPr>
            <a:spLocks noGrp="1"/>
          </p:cNvSpPr>
          <p:nvPr>
            <p:ph type="ftr" sz="quarter" idx="10"/>
          </p:nvPr>
        </p:nvSpPr>
        <p:spPr/>
        <p:txBody>
          <a:bodyPr/>
          <a:lstStyle>
            <a:lvl1pPr>
              <a:defRPr/>
            </a:lvl1pPr>
          </a:lstStyle>
          <a:p>
            <a:endParaRPr lang="pt-BR" altLang="pt-BR"/>
          </a:p>
        </p:txBody>
      </p:sp>
      <p:sp>
        <p:nvSpPr>
          <p:cNvPr id="8" name="Espaço Reservado para Número de Slide 7">
            <a:extLst>
              <a:ext uri="{FF2B5EF4-FFF2-40B4-BE49-F238E27FC236}">
                <a16:creationId xmlns:a16="http://schemas.microsoft.com/office/drawing/2014/main" id="{94F16838-91FC-4668-958E-B21B1575C506}"/>
              </a:ext>
            </a:extLst>
          </p:cNvPr>
          <p:cNvSpPr>
            <a:spLocks noGrp="1"/>
          </p:cNvSpPr>
          <p:nvPr>
            <p:ph type="sldNum" sz="quarter" idx="11"/>
          </p:nvPr>
        </p:nvSpPr>
        <p:spPr/>
        <p:txBody>
          <a:bodyPr/>
          <a:lstStyle>
            <a:lvl1pPr>
              <a:defRPr/>
            </a:lvl1pPr>
          </a:lstStyle>
          <a:p>
            <a:fld id="{F8F2C174-3CC2-48AD-8E8E-5080B78F5002}" type="slidenum">
              <a:rPr lang="pt-BR" altLang="pt-BR"/>
              <a:pPr/>
              <a:t>‹nº›</a:t>
            </a:fld>
            <a:endParaRPr lang="pt-BR" altLang="pt-BR"/>
          </a:p>
        </p:txBody>
      </p:sp>
      <p:sp>
        <p:nvSpPr>
          <p:cNvPr id="9" name="Espaço Reservado para Data 8">
            <a:extLst>
              <a:ext uri="{FF2B5EF4-FFF2-40B4-BE49-F238E27FC236}">
                <a16:creationId xmlns:a16="http://schemas.microsoft.com/office/drawing/2014/main" id="{B986F9DC-AB02-4D00-AC0B-22A36CD0D533}"/>
              </a:ext>
            </a:extLst>
          </p:cNvPr>
          <p:cNvSpPr>
            <a:spLocks noGrp="1"/>
          </p:cNvSpPr>
          <p:nvPr>
            <p:ph type="dt" sz="half" idx="12"/>
          </p:nvPr>
        </p:nvSpPr>
        <p:spPr/>
        <p:txBody>
          <a:bodyPr/>
          <a:lstStyle>
            <a:lvl1pPr>
              <a:defRPr/>
            </a:lvl1pPr>
          </a:lstStyle>
          <a:p>
            <a:endParaRPr lang="pt-BR" altLang="pt-BR"/>
          </a:p>
        </p:txBody>
      </p:sp>
    </p:spTree>
    <p:extLst>
      <p:ext uri="{BB962C8B-B14F-4D97-AF65-F5344CB8AC3E}">
        <p14:creationId xmlns:p14="http://schemas.microsoft.com/office/powerpoint/2010/main" val="1369253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339B7B-4607-4D8E-BFCC-45628FBC64E1}"/>
              </a:ext>
            </a:extLst>
          </p:cNvPr>
          <p:cNvSpPr>
            <a:spLocks noGrp="1"/>
          </p:cNvSpPr>
          <p:nvPr>
            <p:ph type="title"/>
          </p:nvPr>
        </p:nvSpPr>
        <p:spPr/>
        <p:txBody>
          <a:bodyPr/>
          <a:lstStyle/>
          <a:p>
            <a:r>
              <a:rPr lang="pt-BR"/>
              <a:t>Clique para editar o título Mestre</a:t>
            </a:r>
          </a:p>
        </p:txBody>
      </p:sp>
      <p:sp>
        <p:nvSpPr>
          <p:cNvPr id="3" name="Espaço Reservado para Rodapé 2">
            <a:extLst>
              <a:ext uri="{FF2B5EF4-FFF2-40B4-BE49-F238E27FC236}">
                <a16:creationId xmlns:a16="http://schemas.microsoft.com/office/drawing/2014/main" id="{00EEB313-6661-4DA9-B972-16DF381B247B}"/>
              </a:ext>
            </a:extLst>
          </p:cNvPr>
          <p:cNvSpPr>
            <a:spLocks noGrp="1"/>
          </p:cNvSpPr>
          <p:nvPr>
            <p:ph type="ftr" sz="quarter" idx="10"/>
          </p:nvPr>
        </p:nvSpPr>
        <p:spPr/>
        <p:txBody>
          <a:bodyPr/>
          <a:lstStyle>
            <a:lvl1pPr>
              <a:defRPr/>
            </a:lvl1pPr>
          </a:lstStyle>
          <a:p>
            <a:endParaRPr lang="pt-BR" altLang="pt-BR"/>
          </a:p>
        </p:txBody>
      </p:sp>
      <p:sp>
        <p:nvSpPr>
          <p:cNvPr id="4" name="Espaço Reservado para Número de Slide 3">
            <a:extLst>
              <a:ext uri="{FF2B5EF4-FFF2-40B4-BE49-F238E27FC236}">
                <a16:creationId xmlns:a16="http://schemas.microsoft.com/office/drawing/2014/main" id="{88761E8C-9038-4A6A-A0CD-745A441155B9}"/>
              </a:ext>
            </a:extLst>
          </p:cNvPr>
          <p:cNvSpPr>
            <a:spLocks noGrp="1"/>
          </p:cNvSpPr>
          <p:nvPr>
            <p:ph type="sldNum" sz="quarter" idx="11"/>
          </p:nvPr>
        </p:nvSpPr>
        <p:spPr/>
        <p:txBody>
          <a:bodyPr/>
          <a:lstStyle>
            <a:lvl1pPr>
              <a:defRPr/>
            </a:lvl1pPr>
          </a:lstStyle>
          <a:p>
            <a:fld id="{7A6D508B-9AAF-41EC-A042-79126BF6996F}" type="slidenum">
              <a:rPr lang="pt-BR" altLang="pt-BR"/>
              <a:pPr/>
              <a:t>‹nº›</a:t>
            </a:fld>
            <a:endParaRPr lang="pt-BR" altLang="pt-BR"/>
          </a:p>
        </p:txBody>
      </p:sp>
      <p:sp>
        <p:nvSpPr>
          <p:cNvPr id="5" name="Espaço Reservado para Data 4">
            <a:extLst>
              <a:ext uri="{FF2B5EF4-FFF2-40B4-BE49-F238E27FC236}">
                <a16:creationId xmlns:a16="http://schemas.microsoft.com/office/drawing/2014/main" id="{02F56DB6-6578-417B-9451-B0D5875C07BC}"/>
              </a:ext>
            </a:extLst>
          </p:cNvPr>
          <p:cNvSpPr>
            <a:spLocks noGrp="1"/>
          </p:cNvSpPr>
          <p:nvPr>
            <p:ph type="dt" sz="half" idx="12"/>
          </p:nvPr>
        </p:nvSpPr>
        <p:spPr/>
        <p:txBody>
          <a:bodyPr/>
          <a:lstStyle>
            <a:lvl1pPr>
              <a:defRPr/>
            </a:lvl1pPr>
          </a:lstStyle>
          <a:p>
            <a:endParaRPr lang="pt-BR" altLang="pt-BR"/>
          </a:p>
        </p:txBody>
      </p:sp>
    </p:spTree>
    <p:extLst>
      <p:ext uri="{BB962C8B-B14F-4D97-AF65-F5344CB8AC3E}">
        <p14:creationId xmlns:p14="http://schemas.microsoft.com/office/powerpoint/2010/main" val="134157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Rodapé 1">
            <a:extLst>
              <a:ext uri="{FF2B5EF4-FFF2-40B4-BE49-F238E27FC236}">
                <a16:creationId xmlns:a16="http://schemas.microsoft.com/office/drawing/2014/main" id="{27B0F7D2-F332-4091-8EA0-32335E8918DF}"/>
              </a:ext>
            </a:extLst>
          </p:cNvPr>
          <p:cNvSpPr>
            <a:spLocks noGrp="1"/>
          </p:cNvSpPr>
          <p:nvPr>
            <p:ph type="ftr" sz="quarter" idx="10"/>
          </p:nvPr>
        </p:nvSpPr>
        <p:spPr/>
        <p:txBody>
          <a:bodyPr/>
          <a:lstStyle>
            <a:lvl1pPr>
              <a:defRPr/>
            </a:lvl1pPr>
          </a:lstStyle>
          <a:p>
            <a:endParaRPr lang="pt-BR" altLang="pt-BR"/>
          </a:p>
        </p:txBody>
      </p:sp>
      <p:sp>
        <p:nvSpPr>
          <p:cNvPr id="3" name="Espaço Reservado para Número de Slide 2">
            <a:extLst>
              <a:ext uri="{FF2B5EF4-FFF2-40B4-BE49-F238E27FC236}">
                <a16:creationId xmlns:a16="http://schemas.microsoft.com/office/drawing/2014/main" id="{833231D7-3CD4-4CEE-AE75-3A0F58E51C78}"/>
              </a:ext>
            </a:extLst>
          </p:cNvPr>
          <p:cNvSpPr>
            <a:spLocks noGrp="1"/>
          </p:cNvSpPr>
          <p:nvPr>
            <p:ph type="sldNum" sz="quarter" idx="11"/>
          </p:nvPr>
        </p:nvSpPr>
        <p:spPr/>
        <p:txBody>
          <a:bodyPr/>
          <a:lstStyle>
            <a:lvl1pPr>
              <a:defRPr/>
            </a:lvl1pPr>
          </a:lstStyle>
          <a:p>
            <a:fld id="{18638403-3902-4562-B68B-DB5052B2770F}" type="slidenum">
              <a:rPr lang="pt-BR" altLang="pt-BR"/>
              <a:pPr/>
              <a:t>‹nº›</a:t>
            </a:fld>
            <a:endParaRPr lang="pt-BR" altLang="pt-BR"/>
          </a:p>
        </p:txBody>
      </p:sp>
      <p:sp>
        <p:nvSpPr>
          <p:cNvPr id="4" name="Espaço Reservado para Data 3">
            <a:extLst>
              <a:ext uri="{FF2B5EF4-FFF2-40B4-BE49-F238E27FC236}">
                <a16:creationId xmlns:a16="http://schemas.microsoft.com/office/drawing/2014/main" id="{F5DF09B1-9199-4D52-BD18-5DA80E7C48DC}"/>
              </a:ext>
            </a:extLst>
          </p:cNvPr>
          <p:cNvSpPr>
            <a:spLocks noGrp="1"/>
          </p:cNvSpPr>
          <p:nvPr>
            <p:ph type="dt" sz="half" idx="12"/>
          </p:nvPr>
        </p:nvSpPr>
        <p:spPr/>
        <p:txBody>
          <a:bodyPr/>
          <a:lstStyle>
            <a:lvl1pPr>
              <a:defRPr/>
            </a:lvl1pPr>
          </a:lstStyle>
          <a:p>
            <a:endParaRPr lang="pt-BR" altLang="pt-BR"/>
          </a:p>
        </p:txBody>
      </p:sp>
    </p:spTree>
    <p:extLst>
      <p:ext uri="{BB962C8B-B14F-4D97-AF65-F5344CB8AC3E}">
        <p14:creationId xmlns:p14="http://schemas.microsoft.com/office/powerpoint/2010/main" val="1873293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5E0426-04A2-46BD-BE4D-CEC595164F4F}"/>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6C16657C-8E2B-45A5-BC3E-1DDE14C39C83}"/>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DA4E5D4E-19B9-4D67-9468-4D114BE0260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Rodapé 4">
            <a:extLst>
              <a:ext uri="{FF2B5EF4-FFF2-40B4-BE49-F238E27FC236}">
                <a16:creationId xmlns:a16="http://schemas.microsoft.com/office/drawing/2014/main" id="{39836CD7-8DA3-4E5C-B962-A779B5FBA0C4}"/>
              </a:ext>
            </a:extLst>
          </p:cNvPr>
          <p:cNvSpPr>
            <a:spLocks noGrp="1"/>
          </p:cNvSpPr>
          <p:nvPr>
            <p:ph type="ftr" sz="quarter" idx="10"/>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8B3A0940-F2F8-4359-B395-AFEAA610B525}"/>
              </a:ext>
            </a:extLst>
          </p:cNvPr>
          <p:cNvSpPr>
            <a:spLocks noGrp="1"/>
          </p:cNvSpPr>
          <p:nvPr>
            <p:ph type="sldNum" sz="quarter" idx="11"/>
          </p:nvPr>
        </p:nvSpPr>
        <p:spPr/>
        <p:txBody>
          <a:bodyPr/>
          <a:lstStyle>
            <a:lvl1pPr>
              <a:defRPr/>
            </a:lvl1pPr>
          </a:lstStyle>
          <a:p>
            <a:fld id="{F248E1B9-FEC2-4AC9-AE53-C9AFFFF38CD2}" type="slidenum">
              <a:rPr lang="pt-BR" altLang="pt-BR"/>
              <a:pPr/>
              <a:t>‹nº›</a:t>
            </a:fld>
            <a:endParaRPr lang="pt-BR" altLang="pt-BR"/>
          </a:p>
        </p:txBody>
      </p:sp>
      <p:sp>
        <p:nvSpPr>
          <p:cNvPr id="7" name="Espaço Reservado para Data 6">
            <a:extLst>
              <a:ext uri="{FF2B5EF4-FFF2-40B4-BE49-F238E27FC236}">
                <a16:creationId xmlns:a16="http://schemas.microsoft.com/office/drawing/2014/main" id="{7FF72F3D-2CE2-41FA-BA08-E088167231F3}"/>
              </a:ext>
            </a:extLst>
          </p:cNvPr>
          <p:cNvSpPr>
            <a:spLocks noGrp="1"/>
          </p:cNvSpPr>
          <p:nvPr>
            <p:ph type="dt" sz="half" idx="12"/>
          </p:nvPr>
        </p:nvSpPr>
        <p:spPr/>
        <p:txBody>
          <a:bodyPr/>
          <a:lstStyle>
            <a:lvl1pPr>
              <a:defRPr/>
            </a:lvl1pPr>
          </a:lstStyle>
          <a:p>
            <a:endParaRPr lang="pt-BR" altLang="pt-BR"/>
          </a:p>
        </p:txBody>
      </p:sp>
    </p:spTree>
    <p:extLst>
      <p:ext uri="{BB962C8B-B14F-4D97-AF65-F5344CB8AC3E}">
        <p14:creationId xmlns:p14="http://schemas.microsoft.com/office/powerpoint/2010/main" val="1807130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56BCD7-8EBE-4991-80DE-AFB79B8DFC21}"/>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27970B99-7EEF-4264-8802-08D51D8BBA10}"/>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1DDF6C9D-E918-4B73-95A4-2A006860CDE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Rodapé 4">
            <a:extLst>
              <a:ext uri="{FF2B5EF4-FFF2-40B4-BE49-F238E27FC236}">
                <a16:creationId xmlns:a16="http://schemas.microsoft.com/office/drawing/2014/main" id="{D61A8CFE-2522-4007-8DEF-04F4182EE9DB}"/>
              </a:ext>
            </a:extLst>
          </p:cNvPr>
          <p:cNvSpPr>
            <a:spLocks noGrp="1"/>
          </p:cNvSpPr>
          <p:nvPr>
            <p:ph type="ftr" sz="quarter" idx="10"/>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198A84A9-95FC-42FD-8106-5D42641002D0}"/>
              </a:ext>
            </a:extLst>
          </p:cNvPr>
          <p:cNvSpPr>
            <a:spLocks noGrp="1"/>
          </p:cNvSpPr>
          <p:nvPr>
            <p:ph type="sldNum" sz="quarter" idx="11"/>
          </p:nvPr>
        </p:nvSpPr>
        <p:spPr/>
        <p:txBody>
          <a:bodyPr/>
          <a:lstStyle>
            <a:lvl1pPr>
              <a:defRPr/>
            </a:lvl1pPr>
          </a:lstStyle>
          <a:p>
            <a:fld id="{C240EDF3-DB0D-4F04-B416-5AA26CED5774}" type="slidenum">
              <a:rPr lang="pt-BR" altLang="pt-BR"/>
              <a:pPr/>
              <a:t>‹nº›</a:t>
            </a:fld>
            <a:endParaRPr lang="pt-BR" altLang="pt-BR"/>
          </a:p>
        </p:txBody>
      </p:sp>
      <p:sp>
        <p:nvSpPr>
          <p:cNvPr id="7" name="Espaço Reservado para Data 6">
            <a:extLst>
              <a:ext uri="{FF2B5EF4-FFF2-40B4-BE49-F238E27FC236}">
                <a16:creationId xmlns:a16="http://schemas.microsoft.com/office/drawing/2014/main" id="{4B2F389C-D1F7-4FD4-8A20-FC5CAFD4D4CC}"/>
              </a:ext>
            </a:extLst>
          </p:cNvPr>
          <p:cNvSpPr>
            <a:spLocks noGrp="1"/>
          </p:cNvSpPr>
          <p:nvPr>
            <p:ph type="dt" sz="half" idx="12"/>
          </p:nvPr>
        </p:nvSpPr>
        <p:spPr/>
        <p:txBody>
          <a:bodyPr/>
          <a:lstStyle>
            <a:lvl1pPr>
              <a:defRPr/>
            </a:lvl1pPr>
          </a:lstStyle>
          <a:p>
            <a:endParaRPr lang="pt-BR" altLang="pt-BR"/>
          </a:p>
        </p:txBody>
      </p:sp>
    </p:spTree>
    <p:extLst>
      <p:ext uri="{BB962C8B-B14F-4D97-AF65-F5344CB8AC3E}">
        <p14:creationId xmlns:p14="http://schemas.microsoft.com/office/powerpoint/2010/main" val="668332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33D0C5E3-5E82-4DA6-855A-6352E085F145}"/>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vl1pPr>
          </a:lstStyle>
          <a:p>
            <a:endParaRPr lang="pt-BR" altLang="pt-BR"/>
          </a:p>
        </p:txBody>
      </p:sp>
      <p:sp>
        <p:nvSpPr>
          <p:cNvPr id="25603" name="Rectangle 3">
            <a:extLst>
              <a:ext uri="{FF2B5EF4-FFF2-40B4-BE49-F238E27FC236}">
                <a16:creationId xmlns:a16="http://schemas.microsoft.com/office/drawing/2014/main" id="{40618CF9-FB3A-4CF0-9467-D2D77B33365E}"/>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Black" panose="020B0A04020102020204" pitchFamily="34" charset="0"/>
              </a:defRPr>
            </a:lvl1pPr>
          </a:lstStyle>
          <a:p>
            <a:fld id="{3FB07C6E-0715-4A37-B3A9-EB1951ADB8C9}" type="slidenum">
              <a:rPr lang="pt-BR" altLang="pt-BR"/>
              <a:pPr/>
              <a:t>‹nº›</a:t>
            </a:fld>
            <a:endParaRPr lang="pt-BR" altLang="pt-BR"/>
          </a:p>
        </p:txBody>
      </p:sp>
      <p:grpSp>
        <p:nvGrpSpPr>
          <p:cNvPr id="25604" name="Group 4">
            <a:extLst>
              <a:ext uri="{FF2B5EF4-FFF2-40B4-BE49-F238E27FC236}">
                <a16:creationId xmlns:a16="http://schemas.microsoft.com/office/drawing/2014/main" id="{9A10D7BE-49D7-4958-88E9-667F60D19B1A}"/>
              </a:ext>
            </a:extLst>
          </p:cNvPr>
          <p:cNvGrpSpPr>
            <a:grpSpLocks/>
          </p:cNvGrpSpPr>
          <p:nvPr/>
        </p:nvGrpSpPr>
        <p:grpSpPr bwMode="auto">
          <a:xfrm>
            <a:off x="0" y="0"/>
            <a:ext cx="9144000" cy="546100"/>
            <a:chOff x="0" y="0"/>
            <a:chExt cx="5760" cy="344"/>
          </a:xfrm>
        </p:grpSpPr>
        <p:sp>
          <p:nvSpPr>
            <p:cNvPr id="25605" name="Rectangle 5">
              <a:extLst>
                <a:ext uri="{FF2B5EF4-FFF2-40B4-BE49-F238E27FC236}">
                  <a16:creationId xmlns:a16="http://schemas.microsoft.com/office/drawing/2014/main" id="{45C2E09A-ED4E-472D-BCE7-794A2F20AE99}"/>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pt-BR" altLang="pt-BR" sz="2400">
                <a:latin typeface="Times New Roman" panose="02020603050405020304" pitchFamily="18" charset="0"/>
              </a:endParaRPr>
            </a:p>
          </p:txBody>
        </p:sp>
        <p:sp>
          <p:nvSpPr>
            <p:cNvPr id="25606" name="Rectangle 6">
              <a:extLst>
                <a:ext uri="{FF2B5EF4-FFF2-40B4-BE49-F238E27FC236}">
                  <a16:creationId xmlns:a16="http://schemas.microsoft.com/office/drawing/2014/main" id="{F87B2B00-0DF3-409F-BA5F-51E926E4AD7A}"/>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25607" name="Rectangle 7">
              <a:extLst>
                <a:ext uri="{FF2B5EF4-FFF2-40B4-BE49-F238E27FC236}">
                  <a16:creationId xmlns:a16="http://schemas.microsoft.com/office/drawing/2014/main" id="{01397694-4CFD-47DD-B863-4F18630F0D86}"/>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a:solidFill>
                  <a:schemeClr val="hlink"/>
                </a:solidFill>
              </a:endParaRPr>
            </a:p>
          </p:txBody>
        </p:sp>
        <p:sp>
          <p:nvSpPr>
            <p:cNvPr id="25608" name="Rectangle 8">
              <a:extLst>
                <a:ext uri="{FF2B5EF4-FFF2-40B4-BE49-F238E27FC236}">
                  <a16:creationId xmlns:a16="http://schemas.microsoft.com/office/drawing/2014/main" id="{AA20604D-5E08-4238-B864-59EFE020EAB7}"/>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a:solidFill>
                  <a:schemeClr val="hlink"/>
                </a:solidFill>
              </a:endParaRPr>
            </a:p>
          </p:txBody>
        </p:sp>
        <p:sp>
          <p:nvSpPr>
            <p:cNvPr id="25609" name="Rectangle 9">
              <a:extLst>
                <a:ext uri="{FF2B5EF4-FFF2-40B4-BE49-F238E27FC236}">
                  <a16:creationId xmlns:a16="http://schemas.microsoft.com/office/drawing/2014/main" id="{EA7B2E3D-0950-4BC6-B2FE-9E610EC52E26}"/>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a:solidFill>
                  <a:schemeClr val="accent2"/>
                </a:solidFill>
              </a:endParaRPr>
            </a:p>
          </p:txBody>
        </p:sp>
        <p:sp>
          <p:nvSpPr>
            <p:cNvPr id="25610" name="Rectangle 10">
              <a:extLst>
                <a:ext uri="{FF2B5EF4-FFF2-40B4-BE49-F238E27FC236}">
                  <a16:creationId xmlns:a16="http://schemas.microsoft.com/office/drawing/2014/main" id="{C358BD7E-6276-46D2-9F48-7F33E13FEFE5}"/>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a:solidFill>
                  <a:schemeClr val="hlink"/>
                </a:solidFill>
              </a:endParaRPr>
            </a:p>
          </p:txBody>
        </p:sp>
        <p:sp>
          <p:nvSpPr>
            <p:cNvPr id="25611" name="Rectangle 11">
              <a:extLst>
                <a:ext uri="{FF2B5EF4-FFF2-40B4-BE49-F238E27FC236}">
                  <a16:creationId xmlns:a16="http://schemas.microsoft.com/office/drawing/2014/main" id="{BDF028FB-8550-4CA0-889D-15C10DDC244D}"/>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25612" name="Rectangle 12">
              <a:extLst>
                <a:ext uri="{FF2B5EF4-FFF2-40B4-BE49-F238E27FC236}">
                  <a16:creationId xmlns:a16="http://schemas.microsoft.com/office/drawing/2014/main" id="{F3D49264-7470-4EB9-8DBF-9BF2A3A55807}"/>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a:solidFill>
                  <a:schemeClr val="accent2"/>
                </a:solidFill>
              </a:endParaRPr>
            </a:p>
          </p:txBody>
        </p:sp>
        <p:sp>
          <p:nvSpPr>
            <p:cNvPr id="25613" name="Rectangle 13">
              <a:extLst>
                <a:ext uri="{FF2B5EF4-FFF2-40B4-BE49-F238E27FC236}">
                  <a16:creationId xmlns:a16="http://schemas.microsoft.com/office/drawing/2014/main" id="{4E170518-2DE6-4797-8664-3BF75D1116FE}"/>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a:solidFill>
                  <a:schemeClr val="accent2"/>
                </a:solidFill>
              </a:endParaRPr>
            </a:p>
          </p:txBody>
        </p:sp>
      </p:grpSp>
      <p:sp>
        <p:nvSpPr>
          <p:cNvPr id="25614" name="Rectangle 14">
            <a:extLst>
              <a:ext uri="{FF2B5EF4-FFF2-40B4-BE49-F238E27FC236}">
                <a16:creationId xmlns:a16="http://schemas.microsoft.com/office/drawing/2014/main" id="{6C3B4A63-4F93-42DA-8736-3DF76ADB0DD0}"/>
              </a:ext>
            </a:extLst>
          </p:cNvPr>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pt-BR" altLang="pt-BR"/>
              <a:t>Clique para editar o estilo do título mestre</a:t>
            </a:r>
          </a:p>
        </p:txBody>
      </p:sp>
      <p:sp>
        <p:nvSpPr>
          <p:cNvPr id="25615" name="Rectangle 15">
            <a:extLst>
              <a:ext uri="{FF2B5EF4-FFF2-40B4-BE49-F238E27FC236}">
                <a16:creationId xmlns:a16="http://schemas.microsoft.com/office/drawing/2014/main" id="{DF350C34-0F10-4E50-B4D1-FAEFD67D5B41}"/>
              </a:ext>
            </a:extLst>
          </p:cNvPr>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t-BR" altLang="pt-BR"/>
              <a:t>Clique para editar os estilos do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p>
        </p:txBody>
      </p:sp>
      <p:sp>
        <p:nvSpPr>
          <p:cNvPr id="25616" name="Rectangle 16">
            <a:extLst>
              <a:ext uri="{FF2B5EF4-FFF2-40B4-BE49-F238E27FC236}">
                <a16:creationId xmlns:a16="http://schemas.microsoft.com/office/drawing/2014/main" id="{6AC02A48-85A9-4EDF-BC99-50984E0CE6C6}"/>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pt-BR" altLang="pt-B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fontAlgn="base">
        <a:spcBef>
          <a:spcPct val="0"/>
        </a:spcBef>
        <a:spcAft>
          <a:spcPct val="0"/>
        </a:spcAft>
        <a:defRPr sz="4400" kern="12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panose="020B0604020202020204" pitchFamily="34" charset="0"/>
        </a:defRPr>
      </a:lvl2pPr>
      <a:lvl3pPr algn="l" rtl="0" fontAlgn="base">
        <a:spcBef>
          <a:spcPct val="0"/>
        </a:spcBef>
        <a:spcAft>
          <a:spcPct val="0"/>
        </a:spcAft>
        <a:defRPr sz="4400">
          <a:solidFill>
            <a:schemeClr val="tx1"/>
          </a:solidFill>
          <a:latin typeface="Arial" panose="020B0604020202020204" pitchFamily="34" charset="0"/>
        </a:defRPr>
      </a:lvl3pPr>
      <a:lvl4pPr algn="l" rtl="0" fontAlgn="base">
        <a:spcBef>
          <a:spcPct val="0"/>
        </a:spcBef>
        <a:spcAft>
          <a:spcPct val="0"/>
        </a:spcAft>
        <a:defRPr sz="4400">
          <a:solidFill>
            <a:schemeClr val="tx1"/>
          </a:solidFill>
          <a:latin typeface="Arial" panose="020B0604020202020204" pitchFamily="34" charset="0"/>
        </a:defRPr>
      </a:lvl4pPr>
      <a:lvl5pPr algn="l" rtl="0" fontAlgn="base">
        <a:spcBef>
          <a:spcPct val="0"/>
        </a:spcBef>
        <a:spcAft>
          <a:spcPct val="0"/>
        </a:spcAft>
        <a:defRPr sz="4400">
          <a:solidFill>
            <a:schemeClr val="tx1"/>
          </a:solidFill>
          <a:latin typeface="Arial" panose="020B0604020202020204" pitchFamily="34" charset="0"/>
        </a:defRPr>
      </a:lvl5pPr>
      <a:lvl6pPr marL="457200" algn="l" rtl="0" fontAlgn="base">
        <a:spcBef>
          <a:spcPct val="0"/>
        </a:spcBef>
        <a:spcAft>
          <a:spcPct val="0"/>
        </a:spcAft>
        <a:defRPr sz="4400">
          <a:solidFill>
            <a:schemeClr val="tx1"/>
          </a:solidFill>
          <a:latin typeface="Arial" panose="020B0604020202020204" pitchFamily="34" charset="0"/>
        </a:defRPr>
      </a:lvl6pPr>
      <a:lvl7pPr marL="914400" algn="l" rtl="0" fontAlgn="base">
        <a:spcBef>
          <a:spcPct val="0"/>
        </a:spcBef>
        <a:spcAft>
          <a:spcPct val="0"/>
        </a:spcAft>
        <a:defRPr sz="4400">
          <a:solidFill>
            <a:schemeClr val="tx1"/>
          </a:solidFill>
          <a:latin typeface="Arial" panose="020B0604020202020204" pitchFamily="34" charset="0"/>
        </a:defRPr>
      </a:lvl7pPr>
      <a:lvl8pPr marL="1371600" algn="l" rtl="0" fontAlgn="base">
        <a:spcBef>
          <a:spcPct val="0"/>
        </a:spcBef>
        <a:spcAft>
          <a:spcPct val="0"/>
        </a:spcAft>
        <a:defRPr sz="4400">
          <a:solidFill>
            <a:schemeClr val="tx1"/>
          </a:solidFill>
          <a:latin typeface="Arial" panose="020B0604020202020204" pitchFamily="34" charset="0"/>
        </a:defRPr>
      </a:lvl8pPr>
      <a:lvl9pPr marL="1828800" algn="l" rtl="0" fontAlgn="base">
        <a:spcBef>
          <a:spcPct val="0"/>
        </a:spcBef>
        <a:spcAft>
          <a:spcPct val="0"/>
        </a:spcAft>
        <a:defRPr sz="4400">
          <a:solidFill>
            <a:schemeClr val="tx1"/>
          </a:solidFill>
          <a:latin typeface="Arial" panose="020B0604020202020204" pitchFamily="34" charset="0"/>
        </a:defRPr>
      </a:lvl9pPr>
    </p:titleStyle>
    <p:bodyStyle>
      <a:lvl1pPr marL="342900" indent="-342900" algn="l" rtl="0" fontAlgn="base">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l" rtl="0" fontAlgn="base">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l" rtl="0" fontAlgn="base">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3C6C1FD3-1411-4F68-ACF0-FC3CE81FB142}"/>
              </a:ext>
            </a:extLst>
          </p:cNvPr>
          <p:cNvSpPr>
            <a:spLocks noGrp="1" noChangeArrowheads="1"/>
          </p:cNvSpPr>
          <p:nvPr>
            <p:ph type="ctrTitle"/>
          </p:nvPr>
        </p:nvSpPr>
        <p:spPr>
          <a:xfrm>
            <a:off x="1979613" y="4387850"/>
            <a:ext cx="6948487" cy="2209800"/>
          </a:xfrm>
        </p:spPr>
        <p:txBody>
          <a:bodyPr/>
          <a:lstStyle/>
          <a:p>
            <a:pPr algn="ctr"/>
            <a:r>
              <a:rPr lang="pt-BR" altLang="pt-BR" b="1">
                <a:solidFill>
                  <a:schemeClr val="tx1"/>
                </a:solidFill>
                <a:effectLst>
                  <a:outerShdw blurRad="38100" dist="38100" dir="2700000" algn="tl">
                    <a:srgbClr val="C0C0C0"/>
                  </a:outerShdw>
                </a:effectLst>
                <a:latin typeface="Copperplate Gothic Bold" panose="020E0705020206020404" pitchFamily="34" charset="0"/>
              </a:rPr>
              <a:t>22 - OS POBRES DE FORA DA IGREJA</a:t>
            </a:r>
          </a:p>
        </p:txBody>
      </p:sp>
      <p:sp>
        <p:nvSpPr>
          <p:cNvPr id="2052" name="Text Box 4">
            <a:extLst>
              <a:ext uri="{FF2B5EF4-FFF2-40B4-BE49-F238E27FC236}">
                <a16:creationId xmlns:a16="http://schemas.microsoft.com/office/drawing/2014/main" id="{CCC883FB-89EE-4128-A503-2D9EEDFA7383}"/>
              </a:ext>
            </a:extLst>
          </p:cNvPr>
          <p:cNvSpPr txBox="1">
            <a:spLocks noChangeArrowheads="1"/>
          </p:cNvSpPr>
          <p:nvPr/>
        </p:nvSpPr>
        <p:spPr bwMode="auto">
          <a:xfrm>
            <a:off x="4067175" y="404813"/>
            <a:ext cx="468153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pt-BR" altLang="pt-BR" sz="4000" b="1">
                <a:effectLst>
                  <a:outerShdw blurRad="38100" dist="38100" dir="2700000" algn="tl">
                    <a:srgbClr val="C0C0C0"/>
                  </a:outerShdw>
                </a:effectLst>
                <a:latin typeface="Forte" panose="03060902040502070203" pitchFamily="66" charset="0"/>
              </a:rPr>
              <a:t>Ministério do Amor</a:t>
            </a:r>
          </a:p>
        </p:txBody>
      </p:sp>
      <p:pic>
        <p:nvPicPr>
          <p:cNvPr id="2053" name="Picture 5" descr="DSC00006">
            <a:extLst>
              <a:ext uri="{FF2B5EF4-FFF2-40B4-BE49-F238E27FC236}">
                <a16:creationId xmlns:a16="http://schemas.microsoft.com/office/drawing/2014/main" id="{095BB624-780B-470D-B742-ED5DC59B1B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7763" y="2222500"/>
            <a:ext cx="2089150" cy="1566863"/>
          </a:xfrm>
          <a:prstGeom prst="rect">
            <a:avLst/>
          </a:prstGeom>
          <a:noFill/>
          <a:extLst>
            <a:ext uri="{909E8E84-426E-40DD-AFC4-6F175D3DCCD1}">
              <a14:hiddenFill xmlns:a14="http://schemas.microsoft.com/office/drawing/2010/main">
                <a:solidFill>
                  <a:srgbClr val="FFFFFF"/>
                </a:solidFill>
              </a14:hiddenFill>
            </a:ext>
          </a:extLst>
        </p:spPr>
      </p:pic>
      <p:sp>
        <p:nvSpPr>
          <p:cNvPr id="2054" name="Text Box 6">
            <a:extLst>
              <a:ext uri="{FF2B5EF4-FFF2-40B4-BE49-F238E27FC236}">
                <a16:creationId xmlns:a16="http://schemas.microsoft.com/office/drawing/2014/main" id="{B44E939A-8F7F-439E-A5F9-D588631485B4}"/>
              </a:ext>
            </a:extLst>
          </p:cNvPr>
          <p:cNvSpPr txBox="1">
            <a:spLocks noChangeArrowheads="1"/>
          </p:cNvSpPr>
          <p:nvPr/>
        </p:nvSpPr>
        <p:spPr bwMode="auto">
          <a:xfrm>
            <a:off x="0" y="1747838"/>
            <a:ext cx="1698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pt-BR" altLang="pt-BR" sz="1200" b="1">
                <a:solidFill>
                  <a:srgbClr val="FFFFFF"/>
                </a:solidFill>
              </a:rPr>
              <a:t>Ellen G White</a:t>
            </a:r>
          </a:p>
          <a:p>
            <a:pPr algn="ctr"/>
            <a:r>
              <a:rPr lang="pt-BR" altLang="pt-BR" sz="1200" b="1">
                <a:solidFill>
                  <a:srgbClr val="FFFFFF"/>
                </a:solidFill>
              </a:rPr>
              <a:t>Pr. Marcelo Carvalho</a:t>
            </a:r>
            <a:endParaRPr lang="pt-BR" altLang="pt-B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8D0407D6-5C4E-4D7B-BAAE-5557F3C1D76E}"/>
              </a:ext>
            </a:extLst>
          </p:cNvPr>
          <p:cNvSpPr>
            <a:spLocks noGrp="1"/>
          </p:cNvSpPr>
          <p:nvPr>
            <p:ph type="sldNum" sz="quarter" idx="11"/>
          </p:nvPr>
        </p:nvSpPr>
        <p:spPr/>
        <p:txBody>
          <a:bodyPr/>
          <a:lstStyle/>
          <a:p>
            <a:fld id="{05B5DBE3-2B42-4202-BF44-F79F63643538}" type="slidenum">
              <a:rPr lang="pt-BR" altLang="pt-BR"/>
              <a:pPr/>
              <a:t>10</a:t>
            </a:fld>
            <a:endParaRPr lang="pt-BR" altLang="pt-BR"/>
          </a:p>
        </p:txBody>
      </p:sp>
      <p:sp>
        <p:nvSpPr>
          <p:cNvPr id="30722" name="Rectangle 2">
            <a:extLst>
              <a:ext uri="{FF2B5EF4-FFF2-40B4-BE49-F238E27FC236}">
                <a16:creationId xmlns:a16="http://schemas.microsoft.com/office/drawing/2014/main" id="{DFBE0FD6-CB9B-429D-9AAD-4F570654B8E9}"/>
              </a:ext>
            </a:extLst>
          </p:cNvPr>
          <p:cNvSpPr>
            <a:spLocks noGrp="1" noChangeArrowheads="1"/>
          </p:cNvSpPr>
          <p:nvPr>
            <p:ph type="body" idx="1"/>
          </p:nvPr>
        </p:nvSpPr>
        <p:spPr>
          <a:xfrm>
            <a:off x="179388" y="692150"/>
            <a:ext cx="8640762" cy="5905500"/>
          </a:xfrm>
        </p:spPr>
        <p:txBody>
          <a:bodyPr/>
          <a:lstStyle/>
          <a:p>
            <a:r>
              <a:rPr lang="pt-BR" altLang="pt-BR" sz="4000" b="1">
                <a:effectLst>
                  <a:outerShdw blurRad="38100" dist="38100" dir="2700000" algn="tl">
                    <a:srgbClr val="C0C0C0"/>
                  </a:outerShdw>
                </a:effectLst>
              </a:rPr>
              <a:t>Todo membro de igreja deve considerar seu especial dever o trabalhar pela vizinhança. Cogitai a ver qual a melhor maneira de auxiliar os que não têm interesse nas coisas religiosas. Ao visitardes amigos e vizinhos, manifestai interesse em seu bem-estar temporal e espiritual.</a:t>
            </a:r>
            <a:r>
              <a:rPr lang="pt-BR" altLang="pt-BR" sz="4000">
                <a:effectLst>
                  <a:outerShdw blurRad="38100" dist="38100" dir="2700000" algn="tl">
                    <a:srgbClr val="C0C0C0"/>
                  </a:outerShdw>
                </a:effectLst>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a:extLst>
              <a:ext uri="{FF2B5EF4-FFF2-40B4-BE49-F238E27FC236}">
                <a16:creationId xmlns:a16="http://schemas.microsoft.com/office/drawing/2014/main" id="{FE330CEB-CBAF-4E0E-AA94-02BCF0F05E9E}"/>
              </a:ext>
            </a:extLst>
          </p:cNvPr>
          <p:cNvSpPr>
            <a:spLocks noGrp="1"/>
          </p:cNvSpPr>
          <p:nvPr>
            <p:ph type="sldNum" sz="quarter" idx="11"/>
          </p:nvPr>
        </p:nvSpPr>
        <p:spPr/>
        <p:txBody>
          <a:bodyPr/>
          <a:lstStyle/>
          <a:p>
            <a:fld id="{59DB20EB-D6AF-46C5-9AA7-AA1301DC37C8}" type="slidenum">
              <a:rPr lang="pt-BR" altLang="pt-BR"/>
              <a:pPr/>
              <a:t>11</a:t>
            </a:fld>
            <a:endParaRPr lang="pt-BR" altLang="pt-BR"/>
          </a:p>
        </p:txBody>
      </p:sp>
      <p:sp>
        <p:nvSpPr>
          <p:cNvPr id="9218" name="Rectangle 2">
            <a:extLst>
              <a:ext uri="{FF2B5EF4-FFF2-40B4-BE49-F238E27FC236}">
                <a16:creationId xmlns:a16="http://schemas.microsoft.com/office/drawing/2014/main" id="{F76789FB-6BBF-4EEA-BA68-90D70032193C}"/>
              </a:ext>
            </a:extLst>
          </p:cNvPr>
          <p:cNvSpPr>
            <a:spLocks noChangeArrowheads="1"/>
          </p:cNvSpPr>
          <p:nvPr/>
        </p:nvSpPr>
        <p:spPr bwMode="auto">
          <a:xfrm>
            <a:off x="539750" y="620713"/>
            <a:ext cx="8135938" cy="584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sz="5400" b="1">
                <a:effectLst>
                  <a:outerShdw blurRad="38100" dist="38100" dir="2700000" algn="tl">
                    <a:srgbClr val="C0C0C0"/>
                  </a:outerShdw>
                </a:effectLst>
                <a:latin typeface="Bookman Old Style" panose="02050604050505020204" pitchFamily="18" charset="0"/>
              </a:rPr>
              <a:t>3. Que método </a:t>
            </a:r>
          </a:p>
          <a:p>
            <a:pPr algn="ctr"/>
            <a:r>
              <a:rPr lang="pt-BR" altLang="pt-BR" sz="5400" b="1">
                <a:effectLst>
                  <a:outerShdw blurRad="38100" dist="38100" dir="2700000" algn="tl">
                    <a:srgbClr val="C0C0C0"/>
                  </a:outerShdw>
                </a:effectLst>
                <a:latin typeface="Bookman Old Style" panose="02050604050505020204" pitchFamily="18" charset="0"/>
              </a:rPr>
              <a:t>de trabalho recomendado por Deus devemos utilizar para</a:t>
            </a:r>
          </a:p>
          <a:p>
            <a:pPr algn="ctr"/>
            <a:r>
              <a:rPr lang="pt-BR" altLang="pt-BR" sz="5400" b="1">
                <a:effectLst>
                  <a:outerShdw blurRad="38100" dist="38100" dir="2700000" algn="tl">
                    <a:srgbClr val="C0C0C0"/>
                  </a:outerShdw>
                </a:effectLst>
                <a:latin typeface="Bookman Old Style" panose="02050604050505020204" pitchFamily="18" charset="0"/>
              </a:rPr>
              <a:t>alcançar vizinhos e amigos? (187:1)</a:t>
            </a:r>
          </a:p>
        </p:txBody>
      </p:sp>
      <p:pic>
        <p:nvPicPr>
          <p:cNvPr id="9219" name="Picture 3" descr="DSC00006">
            <a:extLst>
              <a:ext uri="{FF2B5EF4-FFF2-40B4-BE49-F238E27FC236}">
                <a16:creationId xmlns:a16="http://schemas.microsoft.com/office/drawing/2014/main" id="{7CBE3019-6CE9-4632-A1FE-45E1671A94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650" y="152400"/>
            <a:ext cx="1008063" cy="7556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012AFBA1-4267-462C-9761-12E78B5AFFFC}"/>
              </a:ext>
            </a:extLst>
          </p:cNvPr>
          <p:cNvSpPr>
            <a:spLocks noGrp="1"/>
          </p:cNvSpPr>
          <p:nvPr>
            <p:ph type="sldNum" sz="quarter" idx="11"/>
          </p:nvPr>
        </p:nvSpPr>
        <p:spPr/>
        <p:txBody>
          <a:bodyPr/>
          <a:lstStyle/>
          <a:p>
            <a:fld id="{FA566904-3540-4C9E-9B36-B9C2E3D1DD20}" type="slidenum">
              <a:rPr lang="pt-BR" altLang="pt-BR"/>
              <a:pPr/>
              <a:t>12</a:t>
            </a:fld>
            <a:endParaRPr lang="pt-BR" altLang="pt-BR"/>
          </a:p>
        </p:txBody>
      </p:sp>
      <p:sp>
        <p:nvSpPr>
          <p:cNvPr id="32770" name="Rectangle 2">
            <a:extLst>
              <a:ext uri="{FF2B5EF4-FFF2-40B4-BE49-F238E27FC236}">
                <a16:creationId xmlns:a16="http://schemas.microsoft.com/office/drawing/2014/main" id="{588AA6DB-4612-45C4-B531-E11D4FEF5609}"/>
              </a:ext>
            </a:extLst>
          </p:cNvPr>
          <p:cNvSpPr>
            <a:spLocks noGrp="1" noChangeArrowheads="1"/>
          </p:cNvSpPr>
          <p:nvPr>
            <p:ph type="body" idx="1"/>
          </p:nvPr>
        </p:nvSpPr>
        <p:spPr>
          <a:xfrm>
            <a:off x="34925" y="404813"/>
            <a:ext cx="8964613" cy="6308725"/>
          </a:xfrm>
        </p:spPr>
        <p:txBody>
          <a:bodyPr/>
          <a:lstStyle/>
          <a:p>
            <a:r>
              <a:rPr lang="pt-BR" altLang="pt-BR" sz="4000" b="1">
                <a:effectLst>
                  <a:outerShdw blurRad="38100" dist="38100" dir="2700000" algn="tl">
                    <a:srgbClr val="C0C0C0"/>
                  </a:outerShdw>
                </a:effectLst>
              </a:rPr>
              <a:t>Apresentai a Cristo como o Salvador que perdoa o pecado. Convidai os vizinhos a vossa casa, e lede com eles a preciosa Bíblia e os livros que lhes explicam as verdades. Isto, aliado a hinos singelos e fervorosas orações, tocar-lhes-á o coração. Eduquem-se os membros da igreja em assim fazer.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3D288116-ABD0-4AD0-89F6-0ECFABF4C121}"/>
              </a:ext>
            </a:extLst>
          </p:cNvPr>
          <p:cNvSpPr>
            <a:spLocks noGrp="1"/>
          </p:cNvSpPr>
          <p:nvPr>
            <p:ph type="sldNum" sz="quarter" idx="11"/>
          </p:nvPr>
        </p:nvSpPr>
        <p:spPr/>
        <p:txBody>
          <a:bodyPr/>
          <a:lstStyle/>
          <a:p>
            <a:fld id="{326F8F65-1031-4CC0-84F3-484436BECC97}" type="slidenum">
              <a:rPr lang="pt-BR" altLang="pt-BR"/>
              <a:pPr/>
              <a:t>13</a:t>
            </a:fld>
            <a:endParaRPr lang="pt-BR" altLang="pt-BR"/>
          </a:p>
        </p:txBody>
      </p:sp>
      <p:sp>
        <p:nvSpPr>
          <p:cNvPr id="47106" name="Rectangle 2">
            <a:extLst>
              <a:ext uri="{FF2B5EF4-FFF2-40B4-BE49-F238E27FC236}">
                <a16:creationId xmlns:a16="http://schemas.microsoft.com/office/drawing/2014/main" id="{AA5A02B6-C336-4659-88F9-A80EC83DA04F}"/>
              </a:ext>
            </a:extLst>
          </p:cNvPr>
          <p:cNvSpPr>
            <a:spLocks noGrp="1" noChangeArrowheads="1"/>
          </p:cNvSpPr>
          <p:nvPr>
            <p:ph type="body" idx="1"/>
          </p:nvPr>
        </p:nvSpPr>
        <p:spPr>
          <a:xfrm>
            <a:off x="-36513" y="476250"/>
            <a:ext cx="9036051" cy="6310313"/>
          </a:xfrm>
        </p:spPr>
        <p:txBody>
          <a:bodyPr/>
          <a:lstStyle/>
          <a:p>
            <a:r>
              <a:rPr lang="pt-BR" altLang="pt-BR" sz="4000" b="1"/>
              <a:t>Isto é tão essencial como salvar as almas entenebrecidas nos campos estrangeiros. Enquanto uns sentem a preocupação pelas almas distantes, tomem os muitos que se acham na pátria sobre si o encargo das preciosas almas que os rodeiam e trabalhem tão diligentemente como aqueles por sua salvação.</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a:extLst>
              <a:ext uri="{FF2B5EF4-FFF2-40B4-BE49-F238E27FC236}">
                <a16:creationId xmlns:a16="http://schemas.microsoft.com/office/drawing/2014/main" id="{06472193-CD45-4DA9-A40B-BD0288AF08B3}"/>
              </a:ext>
            </a:extLst>
          </p:cNvPr>
          <p:cNvSpPr>
            <a:spLocks noGrp="1"/>
          </p:cNvSpPr>
          <p:nvPr>
            <p:ph type="sldNum" sz="quarter" idx="11"/>
          </p:nvPr>
        </p:nvSpPr>
        <p:spPr/>
        <p:txBody>
          <a:bodyPr/>
          <a:lstStyle/>
          <a:p>
            <a:fld id="{35E21383-335D-41F5-A20B-8FCB05FB488D}" type="slidenum">
              <a:rPr lang="pt-BR" altLang="pt-BR"/>
              <a:pPr/>
              <a:t>14</a:t>
            </a:fld>
            <a:endParaRPr lang="pt-BR" altLang="pt-BR"/>
          </a:p>
        </p:txBody>
      </p:sp>
      <p:sp>
        <p:nvSpPr>
          <p:cNvPr id="10242" name="Rectangle 2">
            <a:extLst>
              <a:ext uri="{FF2B5EF4-FFF2-40B4-BE49-F238E27FC236}">
                <a16:creationId xmlns:a16="http://schemas.microsoft.com/office/drawing/2014/main" id="{1424CEE2-DA26-45CE-8F02-8DB7712C9B2B}"/>
              </a:ext>
            </a:extLst>
          </p:cNvPr>
          <p:cNvSpPr>
            <a:spLocks noChangeArrowheads="1"/>
          </p:cNvSpPr>
          <p:nvPr/>
        </p:nvSpPr>
        <p:spPr bwMode="auto">
          <a:xfrm>
            <a:off x="611188" y="1125538"/>
            <a:ext cx="7993062"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sz="6000" b="1">
                <a:effectLst>
                  <a:outerShdw blurRad="38100" dist="38100" dir="2700000" algn="tl">
                    <a:srgbClr val="C0C0C0"/>
                  </a:outerShdw>
                </a:effectLst>
                <a:latin typeface="Bookman Old Style" panose="02050604050505020204" pitchFamily="18" charset="0"/>
              </a:rPr>
              <a:t>4. Como devemos proceder na visitação de pessoas aflitas? (187:4)</a:t>
            </a:r>
          </a:p>
        </p:txBody>
      </p:sp>
      <p:pic>
        <p:nvPicPr>
          <p:cNvPr id="10243" name="Picture 3" descr="DSC00006">
            <a:extLst>
              <a:ext uri="{FF2B5EF4-FFF2-40B4-BE49-F238E27FC236}">
                <a16:creationId xmlns:a16="http://schemas.microsoft.com/office/drawing/2014/main" id="{70368730-B6A3-4D17-9D45-812F9381C7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650" y="152400"/>
            <a:ext cx="1008063" cy="7556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6F412A20-65ED-4B04-900C-23F14A08F368}"/>
              </a:ext>
            </a:extLst>
          </p:cNvPr>
          <p:cNvSpPr>
            <a:spLocks noGrp="1"/>
          </p:cNvSpPr>
          <p:nvPr>
            <p:ph type="sldNum" sz="quarter" idx="11"/>
          </p:nvPr>
        </p:nvSpPr>
        <p:spPr/>
        <p:txBody>
          <a:bodyPr/>
          <a:lstStyle/>
          <a:p>
            <a:fld id="{14BBD311-A22F-4FBD-B1A3-6A7456184682}" type="slidenum">
              <a:rPr lang="pt-BR" altLang="pt-BR"/>
              <a:pPr/>
              <a:t>15</a:t>
            </a:fld>
            <a:endParaRPr lang="pt-BR" altLang="pt-BR"/>
          </a:p>
        </p:txBody>
      </p:sp>
      <p:sp>
        <p:nvSpPr>
          <p:cNvPr id="34818" name="Rectangle 2">
            <a:extLst>
              <a:ext uri="{FF2B5EF4-FFF2-40B4-BE49-F238E27FC236}">
                <a16:creationId xmlns:a16="http://schemas.microsoft.com/office/drawing/2014/main" id="{324E4A3D-8852-4435-8E2E-46323F793E31}"/>
              </a:ext>
            </a:extLst>
          </p:cNvPr>
          <p:cNvSpPr>
            <a:spLocks noGrp="1" noChangeArrowheads="1"/>
          </p:cNvSpPr>
          <p:nvPr>
            <p:ph type="body" idx="1"/>
          </p:nvPr>
        </p:nvSpPr>
        <p:spPr>
          <a:xfrm>
            <a:off x="179388" y="692150"/>
            <a:ext cx="8640762" cy="5905500"/>
          </a:xfrm>
        </p:spPr>
        <p:txBody>
          <a:bodyPr/>
          <a:lstStyle/>
          <a:p>
            <a:r>
              <a:rPr lang="pt-BR" altLang="pt-BR" sz="4200" b="1"/>
              <a:t>Deus pede não somente vossa beneficência, mas um semblante satisfeito, palavras de esperança, o aperto de vossa mão. Ao visitardes os aflitos do Senhor, encontrareis alguns a quem a esperança já abandonou; levai-lhes de volta os seus raios.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8A0D9DDA-9053-4959-9537-2FCA2485AC9B}"/>
              </a:ext>
            </a:extLst>
          </p:cNvPr>
          <p:cNvSpPr>
            <a:spLocks noGrp="1"/>
          </p:cNvSpPr>
          <p:nvPr>
            <p:ph type="sldNum" sz="quarter" idx="11"/>
          </p:nvPr>
        </p:nvSpPr>
        <p:spPr/>
        <p:txBody>
          <a:bodyPr/>
          <a:lstStyle/>
          <a:p>
            <a:fld id="{96633342-0CF7-49A7-91B0-14F0DBE74698}" type="slidenum">
              <a:rPr lang="pt-BR" altLang="pt-BR"/>
              <a:pPr/>
              <a:t>16</a:t>
            </a:fld>
            <a:endParaRPr lang="pt-BR" altLang="pt-BR"/>
          </a:p>
        </p:txBody>
      </p:sp>
      <p:sp>
        <p:nvSpPr>
          <p:cNvPr id="48130" name="Rectangle 2">
            <a:extLst>
              <a:ext uri="{FF2B5EF4-FFF2-40B4-BE49-F238E27FC236}">
                <a16:creationId xmlns:a16="http://schemas.microsoft.com/office/drawing/2014/main" id="{81CEDC6D-533A-494E-BFD8-F3BF00CD4D5F}"/>
              </a:ext>
            </a:extLst>
          </p:cNvPr>
          <p:cNvSpPr>
            <a:spLocks noGrp="1" noChangeArrowheads="1"/>
          </p:cNvSpPr>
          <p:nvPr>
            <p:ph type="body" idx="1"/>
          </p:nvPr>
        </p:nvSpPr>
        <p:spPr>
          <a:xfrm>
            <a:off x="179388" y="476250"/>
            <a:ext cx="8640762" cy="6121400"/>
          </a:xfrm>
        </p:spPr>
        <p:txBody>
          <a:bodyPr/>
          <a:lstStyle/>
          <a:p>
            <a:r>
              <a:rPr lang="pt-BR" altLang="pt-BR" sz="4400" b="1">
                <a:effectLst>
                  <a:outerShdw blurRad="38100" dist="38100" dir="2700000" algn="tl">
                    <a:srgbClr val="C0C0C0"/>
                  </a:outerShdw>
                </a:effectLst>
              </a:rPr>
              <a:t>Outros há que carecem do pão da vida; lede-lhes a Palavra de Deus. Há em outros uma enfermidade da alma que bálsamo algum terrestre pode amenizar, nenhum médico pode curar; orai por esses e levai-os a Jesus.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a:extLst>
              <a:ext uri="{FF2B5EF4-FFF2-40B4-BE49-F238E27FC236}">
                <a16:creationId xmlns:a16="http://schemas.microsoft.com/office/drawing/2014/main" id="{1788735F-44FA-4776-AF30-AC9711E4A0FD}"/>
              </a:ext>
            </a:extLst>
          </p:cNvPr>
          <p:cNvSpPr>
            <a:spLocks noGrp="1"/>
          </p:cNvSpPr>
          <p:nvPr>
            <p:ph type="sldNum" sz="quarter" idx="11"/>
          </p:nvPr>
        </p:nvSpPr>
        <p:spPr/>
        <p:txBody>
          <a:bodyPr/>
          <a:lstStyle/>
          <a:p>
            <a:fld id="{A7C00EDD-C94E-485B-959F-86361683045F}" type="slidenum">
              <a:rPr lang="pt-BR" altLang="pt-BR"/>
              <a:pPr/>
              <a:t>17</a:t>
            </a:fld>
            <a:endParaRPr lang="pt-BR" altLang="pt-BR"/>
          </a:p>
        </p:txBody>
      </p:sp>
      <p:sp>
        <p:nvSpPr>
          <p:cNvPr id="11266" name="Rectangle 2">
            <a:extLst>
              <a:ext uri="{FF2B5EF4-FFF2-40B4-BE49-F238E27FC236}">
                <a16:creationId xmlns:a16="http://schemas.microsoft.com/office/drawing/2014/main" id="{37517339-F558-4DA2-BDC0-EC2EA84AC654}"/>
              </a:ext>
            </a:extLst>
          </p:cNvPr>
          <p:cNvSpPr>
            <a:spLocks noChangeArrowheads="1"/>
          </p:cNvSpPr>
          <p:nvPr/>
        </p:nvSpPr>
        <p:spPr bwMode="auto">
          <a:xfrm>
            <a:off x="468313" y="260350"/>
            <a:ext cx="8208962" cy="649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sz="6000" b="1">
                <a:effectLst>
                  <a:outerShdw blurRad="38100" dist="38100" dir="2700000" algn="tl">
                    <a:srgbClr val="C0C0C0"/>
                  </a:outerShdw>
                </a:effectLst>
                <a:latin typeface="Bookman Old Style" panose="02050604050505020204" pitchFamily="18" charset="0"/>
              </a:rPr>
              <a:t>5. Como deveríamos proceder para não incentivar a indolência e a dependência? (188:2)</a:t>
            </a:r>
          </a:p>
        </p:txBody>
      </p:sp>
      <p:pic>
        <p:nvPicPr>
          <p:cNvPr id="11267" name="Picture 3" descr="DSC00006">
            <a:extLst>
              <a:ext uri="{FF2B5EF4-FFF2-40B4-BE49-F238E27FC236}">
                <a16:creationId xmlns:a16="http://schemas.microsoft.com/office/drawing/2014/main" id="{6E3F20D0-B0F2-406F-BF2A-697CBB606F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650" y="152400"/>
            <a:ext cx="1008063" cy="7556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F12BCA80-BFE3-4A8E-B4E5-00A59CC6CA0F}"/>
              </a:ext>
            </a:extLst>
          </p:cNvPr>
          <p:cNvSpPr>
            <a:spLocks noGrp="1"/>
          </p:cNvSpPr>
          <p:nvPr>
            <p:ph type="sldNum" sz="quarter" idx="11"/>
          </p:nvPr>
        </p:nvSpPr>
        <p:spPr/>
        <p:txBody>
          <a:bodyPr/>
          <a:lstStyle/>
          <a:p>
            <a:fld id="{7A28A056-6423-46C3-A4B0-AD60A01041A9}" type="slidenum">
              <a:rPr lang="pt-BR" altLang="pt-BR"/>
              <a:pPr/>
              <a:t>18</a:t>
            </a:fld>
            <a:endParaRPr lang="pt-BR" altLang="pt-BR"/>
          </a:p>
        </p:txBody>
      </p:sp>
      <p:sp>
        <p:nvSpPr>
          <p:cNvPr id="36866" name="Rectangle 2">
            <a:extLst>
              <a:ext uri="{FF2B5EF4-FFF2-40B4-BE49-F238E27FC236}">
                <a16:creationId xmlns:a16="http://schemas.microsoft.com/office/drawing/2014/main" id="{A636D1CE-66C5-44A9-B6B7-C65E09A94C7F}"/>
              </a:ext>
            </a:extLst>
          </p:cNvPr>
          <p:cNvSpPr>
            <a:spLocks noGrp="1" noChangeArrowheads="1"/>
          </p:cNvSpPr>
          <p:nvPr>
            <p:ph type="body" idx="1"/>
          </p:nvPr>
        </p:nvSpPr>
        <p:spPr>
          <a:xfrm>
            <a:off x="71438" y="115888"/>
            <a:ext cx="8964612" cy="6669087"/>
          </a:xfrm>
        </p:spPr>
        <p:txBody>
          <a:bodyPr/>
          <a:lstStyle/>
          <a:p>
            <a:r>
              <a:rPr lang="pt-BR" altLang="pt-BR" sz="3600" b="1">
                <a:effectLst>
                  <a:outerShdw blurRad="38100" dist="38100" dir="2700000" algn="tl">
                    <a:srgbClr val="C0C0C0"/>
                  </a:outerShdw>
                </a:effectLst>
              </a:rPr>
              <a:t>Cumpre considerar cuidadosamente e com oração os métodos de ajudar os necessitados. Precisamos buscar em Deus sabedoria, pois Ele sabe mais que os limitados mortais como cuidar das criaturas que fez. Alguns há que dão indiscriminadamente a todos quantos lhes solicitam o auxílio. Nisto eles erram. Ao procurar ajudar o necessitado, devemos cuidar em ministrar-lhes a justa espécie de auxílio.</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9C64D113-54A6-4132-83C1-F0AB55EAAB59}"/>
              </a:ext>
            </a:extLst>
          </p:cNvPr>
          <p:cNvSpPr>
            <a:spLocks noGrp="1"/>
          </p:cNvSpPr>
          <p:nvPr>
            <p:ph type="sldNum" sz="quarter" idx="11"/>
          </p:nvPr>
        </p:nvSpPr>
        <p:spPr/>
        <p:txBody>
          <a:bodyPr/>
          <a:lstStyle/>
          <a:p>
            <a:fld id="{88315198-C67E-4439-95EF-115916A8FC11}" type="slidenum">
              <a:rPr lang="pt-BR" altLang="pt-BR"/>
              <a:pPr/>
              <a:t>19</a:t>
            </a:fld>
            <a:endParaRPr lang="pt-BR" altLang="pt-BR"/>
          </a:p>
        </p:txBody>
      </p:sp>
      <p:sp>
        <p:nvSpPr>
          <p:cNvPr id="49154" name="Rectangle 2">
            <a:extLst>
              <a:ext uri="{FF2B5EF4-FFF2-40B4-BE49-F238E27FC236}">
                <a16:creationId xmlns:a16="http://schemas.microsoft.com/office/drawing/2014/main" id="{CF3FFEBA-7568-451D-AD96-475B6E809AFC}"/>
              </a:ext>
            </a:extLst>
          </p:cNvPr>
          <p:cNvSpPr>
            <a:spLocks noGrp="1" noChangeArrowheads="1"/>
          </p:cNvSpPr>
          <p:nvPr>
            <p:ph type="body" idx="1"/>
          </p:nvPr>
        </p:nvSpPr>
        <p:spPr>
          <a:xfrm>
            <a:off x="179388" y="404813"/>
            <a:ext cx="8640762" cy="6192837"/>
          </a:xfrm>
        </p:spPr>
        <p:txBody>
          <a:bodyPr/>
          <a:lstStyle/>
          <a:p>
            <a:r>
              <a:rPr lang="pt-BR" altLang="pt-BR" sz="4000" b="1">
                <a:effectLst>
                  <a:outerShdw blurRad="38100" dist="38100" dir="2700000" algn="tl">
                    <a:srgbClr val="C0C0C0"/>
                  </a:outerShdw>
                </a:effectLst>
              </a:rPr>
              <a:t>Pessoas há que, uma vez ajudadas, continuarão a tornar-se especiais objetos de necessidade. Dependerão enquanto virem alguma coisa de que depender. Dando a essas pessoas indevido tempo e atenção, estimularemos a preguiça, a incapacidade, o desperdício e a intemperança.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A3A00CEA-F978-4DD6-A378-11E618FD607A}"/>
              </a:ext>
            </a:extLst>
          </p:cNvPr>
          <p:cNvSpPr>
            <a:spLocks noGrp="1" noChangeArrowheads="1"/>
          </p:cNvSpPr>
          <p:nvPr>
            <p:ph type="ctrTitle"/>
          </p:nvPr>
        </p:nvSpPr>
        <p:spPr>
          <a:xfrm>
            <a:off x="2195513" y="1844675"/>
            <a:ext cx="6948487" cy="2209800"/>
          </a:xfrm>
        </p:spPr>
        <p:txBody>
          <a:bodyPr/>
          <a:lstStyle/>
          <a:p>
            <a:pPr algn="ctr"/>
            <a:r>
              <a:rPr lang="pt-BR" altLang="pt-BR" sz="7400" b="1">
                <a:solidFill>
                  <a:schemeClr val="bg1"/>
                </a:solidFill>
                <a:effectLst>
                  <a:outerShdw blurRad="38100" dist="38100" dir="2700000" algn="tl">
                    <a:srgbClr val="C0C0C0"/>
                  </a:outerShdw>
                </a:effectLst>
                <a:latin typeface="Arial Rounded MT Bold" panose="020F0704030504030204" pitchFamily="34" charset="0"/>
              </a:rPr>
              <a:t>Mat. 25.35-36</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a:extLst>
              <a:ext uri="{FF2B5EF4-FFF2-40B4-BE49-F238E27FC236}">
                <a16:creationId xmlns:a16="http://schemas.microsoft.com/office/drawing/2014/main" id="{1F20502E-CE8D-4F87-920B-B1B75FB4641B}"/>
              </a:ext>
            </a:extLst>
          </p:cNvPr>
          <p:cNvSpPr>
            <a:spLocks noGrp="1"/>
          </p:cNvSpPr>
          <p:nvPr>
            <p:ph type="sldNum" sz="quarter" idx="11"/>
          </p:nvPr>
        </p:nvSpPr>
        <p:spPr/>
        <p:txBody>
          <a:bodyPr/>
          <a:lstStyle/>
          <a:p>
            <a:fld id="{D55391BA-FAE4-4D47-8711-359D21F17B80}" type="slidenum">
              <a:rPr lang="pt-BR" altLang="pt-BR"/>
              <a:pPr/>
              <a:t>20</a:t>
            </a:fld>
            <a:endParaRPr lang="pt-BR" altLang="pt-BR"/>
          </a:p>
        </p:txBody>
      </p:sp>
      <p:sp>
        <p:nvSpPr>
          <p:cNvPr id="12290" name="Rectangle 2">
            <a:extLst>
              <a:ext uri="{FF2B5EF4-FFF2-40B4-BE49-F238E27FC236}">
                <a16:creationId xmlns:a16="http://schemas.microsoft.com/office/drawing/2014/main" id="{2AE245FE-974D-485C-9B1F-122FF7B6CD25}"/>
              </a:ext>
            </a:extLst>
          </p:cNvPr>
          <p:cNvSpPr>
            <a:spLocks noChangeArrowheads="1"/>
          </p:cNvSpPr>
          <p:nvPr/>
        </p:nvSpPr>
        <p:spPr bwMode="auto">
          <a:xfrm>
            <a:off x="468313" y="1312863"/>
            <a:ext cx="8064500" cy="420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sz="5400" b="1">
                <a:effectLst>
                  <a:outerShdw blurRad="38100" dist="38100" dir="2700000" algn="tl">
                    <a:srgbClr val="C0C0C0"/>
                  </a:outerShdw>
                </a:effectLst>
                <a:latin typeface="Bookman Old Style" panose="02050604050505020204" pitchFamily="18" charset="0"/>
              </a:rPr>
              <a:t>6. Que método de trabalho recomenda Ellen White a fim de melhor alcançarmos as pessoas? (189:5)</a:t>
            </a:r>
          </a:p>
        </p:txBody>
      </p:sp>
      <p:pic>
        <p:nvPicPr>
          <p:cNvPr id="12291" name="Picture 3" descr="DSC00006">
            <a:extLst>
              <a:ext uri="{FF2B5EF4-FFF2-40B4-BE49-F238E27FC236}">
                <a16:creationId xmlns:a16="http://schemas.microsoft.com/office/drawing/2014/main" id="{38CB3AF6-F683-40A4-B927-3506E19159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650" y="152400"/>
            <a:ext cx="1008063" cy="7556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209743EC-0093-4988-A49D-0D73732C06D7}"/>
              </a:ext>
            </a:extLst>
          </p:cNvPr>
          <p:cNvSpPr>
            <a:spLocks noGrp="1"/>
          </p:cNvSpPr>
          <p:nvPr>
            <p:ph type="sldNum" sz="quarter" idx="11"/>
          </p:nvPr>
        </p:nvSpPr>
        <p:spPr/>
        <p:txBody>
          <a:bodyPr/>
          <a:lstStyle/>
          <a:p>
            <a:fld id="{EC8808F6-B068-42C5-AD9E-C310008E4579}" type="slidenum">
              <a:rPr lang="pt-BR" altLang="pt-BR"/>
              <a:pPr/>
              <a:t>21</a:t>
            </a:fld>
            <a:endParaRPr lang="pt-BR" altLang="pt-BR"/>
          </a:p>
        </p:txBody>
      </p:sp>
      <p:sp>
        <p:nvSpPr>
          <p:cNvPr id="38914" name="Rectangle 2">
            <a:extLst>
              <a:ext uri="{FF2B5EF4-FFF2-40B4-BE49-F238E27FC236}">
                <a16:creationId xmlns:a16="http://schemas.microsoft.com/office/drawing/2014/main" id="{2AFE3840-26EC-49E2-8DB3-3EF50F878EEE}"/>
              </a:ext>
            </a:extLst>
          </p:cNvPr>
          <p:cNvSpPr>
            <a:spLocks noGrp="1" noChangeArrowheads="1"/>
          </p:cNvSpPr>
          <p:nvPr>
            <p:ph type="body" idx="1"/>
          </p:nvPr>
        </p:nvSpPr>
        <p:spPr>
          <a:xfrm>
            <a:off x="179388" y="981075"/>
            <a:ext cx="8640762" cy="4392613"/>
          </a:xfrm>
        </p:spPr>
        <p:txBody>
          <a:bodyPr/>
          <a:lstStyle/>
          <a:p>
            <a:r>
              <a:rPr lang="pt-BR" altLang="pt-BR" sz="5400" b="1">
                <a:effectLst>
                  <a:outerShdw blurRad="38100" dist="38100" dir="2700000" algn="tl">
                    <a:srgbClr val="C0C0C0"/>
                  </a:outerShdw>
                </a:effectLst>
              </a:rPr>
              <a:t>Podemos alcançar melhor os corações manifestando interesse pela humanidade necessitada e sofredora.</a:t>
            </a:r>
            <a:endParaRPr lang="pt-BR" altLang="pt-BR" sz="5400">
              <a:effectLst>
                <a:outerShdw blurRad="38100" dist="38100" dir="2700000" algn="tl">
                  <a:srgbClr val="C0C0C0"/>
                </a:outerShdw>
              </a:effectLs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B90983FF-5EF4-4C49-BC75-448F5B3FE40B}"/>
              </a:ext>
            </a:extLst>
          </p:cNvPr>
          <p:cNvSpPr>
            <a:spLocks noGrp="1"/>
          </p:cNvSpPr>
          <p:nvPr>
            <p:ph type="sldNum" sz="quarter" idx="11"/>
          </p:nvPr>
        </p:nvSpPr>
        <p:spPr/>
        <p:txBody>
          <a:bodyPr/>
          <a:lstStyle/>
          <a:p>
            <a:fld id="{DC9B5CA0-BA7F-4FEA-A12F-ACC591428F9E}" type="slidenum">
              <a:rPr lang="pt-BR" altLang="pt-BR"/>
              <a:pPr/>
              <a:t>22</a:t>
            </a:fld>
            <a:endParaRPr lang="pt-BR" altLang="pt-BR"/>
          </a:p>
        </p:txBody>
      </p:sp>
      <p:sp>
        <p:nvSpPr>
          <p:cNvPr id="50178" name="Rectangle 2">
            <a:extLst>
              <a:ext uri="{FF2B5EF4-FFF2-40B4-BE49-F238E27FC236}">
                <a16:creationId xmlns:a16="http://schemas.microsoft.com/office/drawing/2014/main" id="{77235994-8BF3-4153-A3BB-413657E15310}"/>
              </a:ext>
            </a:extLst>
          </p:cNvPr>
          <p:cNvSpPr>
            <a:spLocks noGrp="1" noChangeArrowheads="1"/>
          </p:cNvSpPr>
          <p:nvPr>
            <p:ph type="body" idx="1"/>
          </p:nvPr>
        </p:nvSpPr>
        <p:spPr>
          <a:xfrm>
            <a:off x="179388" y="549275"/>
            <a:ext cx="8640762" cy="6192838"/>
          </a:xfrm>
        </p:spPr>
        <p:txBody>
          <a:bodyPr/>
          <a:lstStyle/>
          <a:p>
            <a:r>
              <a:rPr lang="pt-BR" altLang="pt-BR" sz="4400" b="1">
                <a:effectLst>
                  <a:outerShdw blurRad="38100" dist="38100" dir="2700000" algn="tl">
                    <a:srgbClr val="C0C0C0"/>
                  </a:outerShdw>
                </a:effectLst>
              </a:rPr>
              <a:t>A cultura da mente e do coração é alcançada com muito mais facilidade quando manifestamos em outros tal terna simpatia a ponto de espalharmos nossos benefícios e privilégios no sentido de aliviar-lhes as necessidades.</a:t>
            </a:r>
            <a:r>
              <a:rPr lang="pt-BR" altLang="pt-BR" sz="4400">
                <a:effectLst>
                  <a:outerShdw blurRad="38100" dist="38100" dir="2700000" algn="tl">
                    <a:srgbClr val="C0C0C0"/>
                  </a:outerShdw>
                </a:effectLst>
              </a:rPr>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a:extLst>
              <a:ext uri="{FF2B5EF4-FFF2-40B4-BE49-F238E27FC236}">
                <a16:creationId xmlns:a16="http://schemas.microsoft.com/office/drawing/2014/main" id="{584BD355-BFE0-4B8B-82AE-8205CF07F81C}"/>
              </a:ext>
            </a:extLst>
          </p:cNvPr>
          <p:cNvSpPr>
            <a:spLocks noGrp="1"/>
          </p:cNvSpPr>
          <p:nvPr>
            <p:ph type="sldNum" sz="quarter" idx="11"/>
          </p:nvPr>
        </p:nvSpPr>
        <p:spPr/>
        <p:txBody>
          <a:bodyPr/>
          <a:lstStyle/>
          <a:p>
            <a:fld id="{6A859653-F793-42EE-AC09-E5B5E37E844F}" type="slidenum">
              <a:rPr lang="pt-BR" altLang="pt-BR"/>
              <a:pPr/>
              <a:t>23</a:t>
            </a:fld>
            <a:endParaRPr lang="pt-BR" altLang="pt-BR"/>
          </a:p>
        </p:txBody>
      </p:sp>
      <p:sp>
        <p:nvSpPr>
          <p:cNvPr id="13314" name="Rectangle 2">
            <a:extLst>
              <a:ext uri="{FF2B5EF4-FFF2-40B4-BE49-F238E27FC236}">
                <a16:creationId xmlns:a16="http://schemas.microsoft.com/office/drawing/2014/main" id="{83EDCA3E-29A8-49A6-AA09-E52829C9216C}"/>
              </a:ext>
            </a:extLst>
          </p:cNvPr>
          <p:cNvSpPr>
            <a:spLocks noChangeArrowheads="1"/>
          </p:cNvSpPr>
          <p:nvPr/>
        </p:nvSpPr>
        <p:spPr bwMode="auto">
          <a:xfrm>
            <a:off x="468313" y="765175"/>
            <a:ext cx="8135937" cy="5214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sz="4800" b="1">
                <a:effectLst>
                  <a:outerShdw blurRad="38100" dist="38100" dir="2700000" algn="tl">
                    <a:srgbClr val="C0C0C0"/>
                  </a:outerShdw>
                </a:effectLst>
                <a:latin typeface="Bookman Old Style" panose="02050604050505020204" pitchFamily="18" charset="0"/>
              </a:rPr>
              <a:t>7. Como </a:t>
            </a:r>
          </a:p>
          <a:p>
            <a:pPr algn="ctr"/>
            <a:r>
              <a:rPr lang="pt-BR" altLang="pt-BR" sz="4800" b="1">
                <a:effectLst>
                  <a:outerShdw blurRad="38100" dist="38100" dir="2700000" algn="tl">
                    <a:srgbClr val="C0C0C0"/>
                  </a:outerShdw>
                </a:effectLst>
                <a:latin typeface="Bookman Old Style" panose="02050604050505020204" pitchFamily="18" charset="0"/>
              </a:rPr>
              <a:t>devemos agir quando alguém com aparência de vagabundo ou</a:t>
            </a:r>
          </a:p>
          <a:p>
            <a:pPr algn="ctr"/>
            <a:r>
              <a:rPr lang="pt-BR" altLang="pt-BR" sz="4800" b="1">
                <a:effectLst>
                  <a:outerShdw blurRad="38100" dist="38100" dir="2700000" algn="tl">
                    <a:srgbClr val="C0C0C0"/>
                  </a:outerShdw>
                </a:effectLst>
                <a:latin typeface="Bookman Old Style" panose="02050604050505020204" pitchFamily="18" charset="0"/>
              </a:rPr>
              <a:t>malandro bater em nossa porta solicitando alimento? (188:4)</a:t>
            </a:r>
          </a:p>
        </p:txBody>
      </p:sp>
      <p:pic>
        <p:nvPicPr>
          <p:cNvPr id="13315" name="Picture 3" descr="DSC00006">
            <a:extLst>
              <a:ext uri="{FF2B5EF4-FFF2-40B4-BE49-F238E27FC236}">
                <a16:creationId xmlns:a16="http://schemas.microsoft.com/office/drawing/2014/main" id="{D0649D31-EE21-410A-84EC-DECBAD0255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650" y="152400"/>
            <a:ext cx="1008063" cy="7556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0D5A18AE-45C5-45D8-A97A-06817A5B21E9}"/>
              </a:ext>
            </a:extLst>
          </p:cNvPr>
          <p:cNvSpPr>
            <a:spLocks noGrp="1"/>
          </p:cNvSpPr>
          <p:nvPr>
            <p:ph type="sldNum" sz="quarter" idx="11"/>
          </p:nvPr>
        </p:nvSpPr>
        <p:spPr/>
        <p:txBody>
          <a:bodyPr/>
          <a:lstStyle/>
          <a:p>
            <a:fld id="{8195E9BB-C29A-4A21-92ED-43B1DC3BABE8}" type="slidenum">
              <a:rPr lang="pt-BR" altLang="pt-BR"/>
              <a:pPr/>
              <a:t>24</a:t>
            </a:fld>
            <a:endParaRPr lang="pt-BR" altLang="pt-BR"/>
          </a:p>
        </p:txBody>
      </p:sp>
      <p:sp>
        <p:nvSpPr>
          <p:cNvPr id="40962" name="Rectangle 2">
            <a:extLst>
              <a:ext uri="{FF2B5EF4-FFF2-40B4-BE49-F238E27FC236}">
                <a16:creationId xmlns:a16="http://schemas.microsoft.com/office/drawing/2014/main" id="{B7044207-4DC6-43BA-927B-AF393025E1AC}"/>
              </a:ext>
            </a:extLst>
          </p:cNvPr>
          <p:cNvSpPr>
            <a:spLocks noGrp="1" noChangeArrowheads="1"/>
          </p:cNvSpPr>
          <p:nvPr>
            <p:ph type="body" idx="1"/>
          </p:nvPr>
        </p:nvSpPr>
        <p:spPr>
          <a:xfrm>
            <a:off x="179388" y="692150"/>
            <a:ext cx="8640762" cy="5905500"/>
          </a:xfrm>
        </p:spPr>
        <p:txBody>
          <a:bodyPr/>
          <a:lstStyle/>
          <a:p>
            <a:r>
              <a:rPr lang="pt-BR" altLang="pt-BR" sz="4400" b="1">
                <a:effectLst>
                  <a:outerShdw blurRad="38100" dist="38100" dir="2700000" algn="tl">
                    <a:srgbClr val="C0C0C0"/>
                  </a:outerShdw>
                </a:effectLst>
              </a:rPr>
              <a:t>O provérbio: "O mundo me deve a subsistência", encerra a essência da falsidade, da fraude e do roubo. O mundo não deve a subsistência a nenhum homem capaz de trabalhar e ganhar sua manutenção.</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DEA90B65-A4D5-4547-AD3E-1CD532BF5ACE}"/>
              </a:ext>
            </a:extLst>
          </p:cNvPr>
          <p:cNvSpPr>
            <a:spLocks noGrp="1"/>
          </p:cNvSpPr>
          <p:nvPr>
            <p:ph type="sldNum" sz="quarter" idx="11"/>
          </p:nvPr>
        </p:nvSpPr>
        <p:spPr/>
        <p:txBody>
          <a:bodyPr/>
          <a:lstStyle/>
          <a:p>
            <a:fld id="{9113C186-63AE-42F3-A0B4-7437EEC531C7}" type="slidenum">
              <a:rPr lang="pt-BR" altLang="pt-BR"/>
              <a:pPr/>
              <a:t>25</a:t>
            </a:fld>
            <a:endParaRPr lang="pt-BR" altLang="pt-BR"/>
          </a:p>
        </p:txBody>
      </p:sp>
      <p:sp>
        <p:nvSpPr>
          <p:cNvPr id="51202" name="Rectangle 2">
            <a:extLst>
              <a:ext uri="{FF2B5EF4-FFF2-40B4-BE49-F238E27FC236}">
                <a16:creationId xmlns:a16="http://schemas.microsoft.com/office/drawing/2014/main" id="{AD49376D-B3F0-4E03-9092-62F94C871898}"/>
              </a:ext>
            </a:extLst>
          </p:cNvPr>
          <p:cNvSpPr>
            <a:spLocks noGrp="1" noChangeArrowheads="1"/>
          </p:cNvSpPr>
          <p:nvPr>
            <p:ph type="body" idx="1"/>
          </p:nvPr>
        </p:nvSpPr>
        <p:spPr>
          <a:xfrm>
            <a:off x="179388" y="692150"/>
            <a:ext cx="8640762" cy="5905500"/>
          </a:xfrm>
        </p:spPr>
        <p:txBody>
          <a:bodyPr/>
          <a:lstStyle/>
          <a:p>
            <a:r>
              <a:rPr lang="pt-BR" altLang="pt-BR" sz="5400" b="1">
                <a:effectLst>
                  <a:outerShdw blurRad="38100" dist="38100" dir="2700000" algn="tl">
                    <a:srgbClr val="C0C0C0"/>
                  </a:outerShdw>
                </a:effectLst>
              </a:rPr>
              <a:t>Mas se nos chega à porta alguém pedindo pão, não o devemos mandar embora com fome. Sua pobreza pode ser resultado de infortúnios.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a:extLst>
              <a:ext uri="{FF2B5EF4-FFF2-40B4-BE49-F238E27FC236}">
                <a16:creationId xmlns:a16="http://schemas.microsoft.com/office/drawing/2014/main" id="{4BB9E27B-7C87-4609-9843-6E719086764D}"/>
              </a:ext>
            </a:extLst>
          </p:cNvPr>
          <p:cNvSpPr>
            <a:spLocks noGrp="1"/>
          </p:cNvSpPr>
          <p:nvPr>
            <p:ph type="sldNum" sz="quarter" idx="11"/>
          </p:nvPr>
        </p:nvSpPr>
        <p:spPr/>
        <p:txBody>
          <a:bodyPr/>
          <a:lstStyle/>
          <a:p>
            <a:fld id="{2AF02E2D-9A97-425F-A575-DB1D522350B0}" type="slidenum">
              <a:rPr lang="pt-BR" altLang="pt-BR"/>
              <a:pPr/>
              <a:t>26</a:t>
            </a:fld>
            <a:endParaRPr lang="pt-BR" altLang="pt-BR"/>
          </a:p>
        </p:txBody>
      </p:sp>
      <p:sp>
        <p:nvSpPr>
          <p:cNvPr id="14338" name="Rectangle 2">
            <a:extLst>
              <a:ext uri="{FF2B5EF4-FFF2-40B4-BE49-F238E27FC236}">
                <a16:creationId xmlns:a16="http://schemas.microsoft.com/office/drawing/2014/main" id="{D5C06A2C-5EC7-47D0-B472-ADA325088023}"/>
              </a:ext>
            </a:extLst>
          </p:cNvPr>
          <p:cNvSpPr>
            <a:spLocks noChangeArrowheads="1"/>
          </p:cNvSpPr>
          <p:nvPr/>
        </p:nvSpPr>
        <p:spPr bwMode="auto">
          <a:xfrm>
            <a:off x="539750" y="2106613"/>
            <a:ext cx="7993063"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sz="6000" b="1">
                <a:effectLst>
                  <a:outerShdw blurRad="38100" dist="38100" dir="2700000" algn="tl">
                    <a:srgbClr val="C0C0C0"/>
                  </a:outerShdw>
                </a:effectLst>
                <a:latin typeface="Bookman Old Style" panose="02050604050505020204" pitchFamily="18" charset="0"/>
              </a:rPr>
              <a:t>8. Como alcançar a cultura da mente e do coração? (189:4)</a:t>
            </a:r>
          </a:p>
        </p:txBody>
      </p:sp>
      <p:pic>
        <p:nvPicPr>
          <p:cNvPr id="14339" name="Picture 3" descr="DSC00006">
            <a:extLst>
              <a:ext uri="{FF2B5EF4-FFF2-40B4-BE49-F238E27FC236}">
                <a16:creationId xmlns:a16="http://schemas.microsoft.com/office/drawing/2014/main" id="{7818AD91-AA86-4152-9AFD-08B04ADE52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650" y="152400"/>
            <a:ext cx="1008063" cy="7556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F0300F5E-18A8-4C7B-A7E5-AACC67ABC643}"/>
              </a:ext>
            </a:extLst>
          </p:cNvPr>
          <p:cNvSpPr>
            <a:spLocks noGrp="1"/>
          </p:cNvSpPr>
          <p:nvPr>
            <p:ph type="sldNum" sz="quarter" idx="11"/>
          </p:nvPr>
        </p:nvSpPr>
        <p:spPr/>
        <p:txBody>
          <a:bodyPr/>
          <a:lstStyle/>
          <a:p>
            <a:fld id="{3D50864E-10DC-42A6-9B4C-92DA89DF024F}" type="slidenum">
              <a:rPr lang="pt-BR" altLang="pt-BR"/>
              <a:pPr/>
              <a:t>27</a:t>
            </a:fld>
            <a:endParaRPr lang="pt-BR" altLang="pt-BR"/>
          </a:p>
        </p:txBody>
      </p:sp>
      <p:sp>
        <p:nvSpPr>
          <p:cNvPr id="43010" name="Rectangle 2">
            <a:extLst>
              <a:ext uri="{FF2B5EF4-FFF2-40B4-BE49-F238E27FC236}">
                <a16:creationId xmlns:a16="http://schemas.microsoft.com/office/drawing/2014/main" id="{8D29A938-D0FD-40CC-A075-366EA7017FB1}"/>
              </a:ext>
            </a:extLst>
          </p:cNvPr>
          <p:cNvSpPr>
            <a:spLocks noGrp="1" noChangeArrowheads="1"/>
          </p:cNvSpPr>
          <p:nvPr>
            <p:ph type="body" idx="1"/>
          </p:nvPr>
        </p:nvSpPr>
        <p:spPr>
          <a:xfrm>
            <a:off x="179388" y="1050925"/>
            <a:ext cx="8640762" cy="4465638"/>
          </a:xfrm>
        </p:spPr>
        <p:txBody>
          <a:bodyPr/>
          <a:lstStyle/>
          <a:p>
            <a:r>
              <a:rPr lang="pt-BR" altLang="pt-BR" sz="5400" b="1">
                <a:effectLst>
                  <a:outerShdw blurRad="38100" dist="38100" dir="2700000" algn="tl">
                    <a:srgbClr val="C0C0C0"/>
                  </a:outerShdw>
                </a:effectLst>
              </a:rPr>
              <a:t>Podemos alcançar melhor os corações manifestando interesse pela humanidade necessitada e sofredora.</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DD0B646E-EDC3-448E-8A20-B31BD72FEBFD}"/>
              </a:ext>
            </a:extLst>
          </p:cNvPr>
          <p:cNvSpPr>
            <a:spLocks noGrp="1"/>
          </p:cNvSpPr>
          <p:nvPr>
            <p:ph type="sldNum" sz="quarter" idx="11"/>
          </p:nvPr>
        </p:nvSpPr>
        <p:spPr/>
        <p:txBody>
          <a:bodyPr/>
          <a:lstStyle/>
          <a:p>
            <a:fld id="{8F0A6011-1D5E-4E3A-9D91-59C1A593EE3E}" type="slidenum">
              <a:rPr lang="pt-BR" altLang="pt-BR"/>
              <a:pPr/>
              <a:t>28</a:t>
            </a:fld>
            <a:endParaRPr lang="pt-BR" altLang="pt-BR"/>
          </a:p>
        </p:txBody>
      </p:sp>
      <p:sp>
        <p:nvSpPr>
          <p:cNvPr id="52226" name="Rectangle 2">
            <a:extLst>
              <a:ext uri="{FF2B5EF4-FFF2-40B4-BE49-F238E27FC236}">
                <a16:creationId xmlns:a16="http://schemas.microsoft.com/office/drawing/2014/main" id="{2937B6A8-1D82-4EFB-9C6C-23052333D078}"/>
              </a:ext>
            </a:extLst>
          </p:cNvPr>
          <p:cNvSpPr>
            <a:spLocks noGrp="1" noChangeArrowheads="1"/>
          </p:cNvSpPr>
          <p:nvPr>
            <p:ph type="body" idx="1"/>
          </p:nvPr>
        </p:nvSpPr>
        <p:spPr>
          <a:xfrm>
            <a:off x="179388" y="476250"/>
            <a:ext cx="8640762" cy="6121400"/>
          </a:xfrm>
        </p:spPr>
        <p:txBody>
          <a:bodyPr/>
          <a:lstStyle/>
          <a:p>
            <a:r>
              <a:rPr lang="pt-BR" altLang="pt-BR" sz="4400" b="1"/>
              <a:t>A cultura da mente e do coração é alcançada com muito mais facilidade quando manifestamos em outros tal terna simpatia a ponto de espalharmos nossos benefícios e privilégios no sentido de aliviar-lhes as necessidades.</a:t>
            </a:r>
            <a:r>
              <a:rPr lang="pt-BR" altLang="pt-BR" sz="4400"/>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C115302E-209F-48D7-A43E-007B88F67D79}"/>
              </a:ext>
            </a:extLst>
          </p:cNvPr>
          <p:cNvSpPr>
            <a:spLocks noGrp="1"/>
          </p:cNvSpPr>
          <p:nvPr>
            <p:ph type="sldNum" sz="quarter" idx="11"/>
          </p:nvPr>
        </p:nvSpPr>
        <p:spPr/>
        <p:txBody>
          <a:bodyPr/>
          <a:lstStyle/>
          <a:p>
            <a:fld id="{9964FF42-B6F5-41C0-B64F-29C624DF6155}" type="slidenum">
              <a:rPr lang="pt-BR" altLang="pt-BR"/>
              <a:pPr/>
              <a:t>29</a:t>
            </a:fld>
            <a:endParaRPr lang="pt-BR" altLang="pt-BR"/>
          </a:p>
        </p:txBody>
      </p:sp>
      <p:sp>
        <p:nvSpPr>
          <p:cNvPr id="6146" name="Rectangle 2">
            <a:extLst>
              <a:ext uri="{FF2B5EF4-FFF2-40B4-BE49-F238E27FC236}">
                <a16:creationId xmlns:a16="http://schemas.microsoft.com/office/drawing/2014/main" id="{3F9EF802-BD05-49EA-B983-2B2673F4D98A}"/>
              </a:ext>
            </a:extLst>
          </p:cNvPr>
          <p:cNvSpPr>
            <a:spLocks noGrp="1" noChangeArrowheads="1"/>
          </p:cNvSpPr>
          <p:nvPr>
            <p:ph type="body" idx="1"/>
          </p:nvPr>
        </p:nvSpPr>
        <p:spPr>
          <a:xfrm>
            <a:off x="0" y="404813"/>
            <a:ext cx="9144000" cy="6092825"/>
          </a:xfrm>
        </p:spPr>
        <p:txBody>
          <a:bodyPr/>
          <a:lstStyle/>
          <a:p>
            <a:pPr algn="ctr">
              <a:buFont typeface="Wingdings" panose="05000000000000000000" pitchFamily="2" charset="2"/>
              <a:buNone/>
            </a:pPr>
            <a:r>
              <a:rPr lang="pt-BR" altLang="pt-BR" sz="4400" b="1">
                <a:solidFill>
                  <a:schemeClr val="bg1"/>
                </a:solidFill>
                <a:effectLst>
                  <a:outerShdw blurRad="38100" dist="38100" dir="2700000" algn="tl">
                    <a:srgbClr val="000000"/>
                  </a:outerShdw>
                </a:effectLst>
                <a:latin typeface="Georgia" panose="02040502050405020303" pitchFamily="18" charset="0"/>
              </a:rPr>
              <a:t>“O inimigo mora ao lado”- é o título de um filme. Diríamos que “Um necessitado mora ao lado”. Devemos começar nosso trabalho pelos mais próximos. Atender nosso vizinho- é a primeira tarefa. Assim fazendo, dificilmente resistirão à voz do Salvador.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8CD0264D-1781-4B31-8272-0C3C2AFFAA5D}"/>
              </a:ext>
            </a:extLst>
          </p:cNvPr>
          <p:cNvSpPr>
            <a:spLocks noGrp="1"/>
          </p:cNvSpPr>
          <p:nvPr>
            <p:ph type="sldNum" sz="quarter" idx="11"/>
          </p:nvPr>
        </p:nvSpPr>
        <p:spPr/>
        <p:txBody>
          <a:bodyPr/>
          <a:lstStyle/>
          <a:p>
            <a:fld id="{D09A0DF6-C8EE-4718-AB27-3529B6AB063C}" type="slidenum">
              <a:rPr lang="pt-BR" altLang="pt-BR"/>
              <a:pPr/>
              <a:t>3</a:t>
            </a:fld>
            <a:endParaRPr lang="pt-BR" altLang="pt-BR"/>
          </a:p>
        </p:txBody>
      </p:sp>
      <p:sp>
        <p:nvSpPr>
          <p:cNvPr id="4099" name="Rectangle 3">
            <a:extLst>
              <a:ext uri="{FF2B5EF4-FFF2-40B4-BE49-F238E27FC236}">
                <a16:creationId xmlns:a16="http://schemas.microsoft.com/office/drawing/2014/main" id="{B52DD1C4-F643-4CA4-9CE9-F274A44905ED}"/>
              </a:ext>
            </a:extLst>
          </p:cNvPr>
          <p:cNvSpPr>
            <a:spLocks noGrp="1" noChangeArrowheads="1"/>
          </p:cNvSpPr>
          <p:nvPr>
            <p:ph type="body" idx="1"/>
          </p:nvPr>
        </p:nvSpPr>
        <p:spPr>
          <a:xfrm>
            <a:off x="0" y="0"/>
            <a:ext cx="9144000" cy="6858000"/>
          </a:xfrm>
          <a:solidFill>
            <a:schemeClr val="bg2"/>
          </a:solidFill>
        </p:spPr>
        <p:txBody>
          <a:bodyPr/>
          <a:lstStyle/>
          <a:p>
            <a:pPr algn="ctr">
              <a:buFont typeface="Wingdings" panose="05000000000000000000" pitchFamily="2" charset="2"/>
              <a:buNone/>
            </a:pPr>
            <a:endParaRPr lang="pt-BR" altLang="pt-BR" sz="2400" b="1">
              <a:solidFill>
                <a:schemeClr val="bg1"/>
              </a:solidFill>
              <a:effectLst>
                <a:outerShdw blurRad="38100" dist="38100" dir="2700000" algn="tl">
                  <a:srgbClr val="000000"/>
                </a:outerShdw>
              </a:effectLst>
              <a:latin typeface="Arial Black" panose="020B0A04020102020204" pitchFamily="34" charset="0"/>
            </a:endParaRPr>
          </a:p>
          <a:p>
            <a:pPr algn="ctr">
              <a:buFont typeface="Wingdings" panose="05000000000000000000" pitchFamily="2" charset="2"/>
              <a:buNone/>
            </a:pPr>
            <a:r>
              <a:rPr lang="pt-BR" altLang="pt-BR" sz="4800" b="1">
                <a:solidFill>
                  <a:schemeClr val="bg1"/>
                </a:solidFill>
                <a:effectLst>
                  <a:outerShdw blurRad="38100" dist="38100" dir="2700000" algn="tl">
                    <a:srgbClr val="000000"/>
                  </a:outerShdw>
                </a:effectLst>
                <a:latin typeface="Arial Black" panose="020B0A04020102020204" pitchFamily="34" charset="0"/>
              </a:rPr>
              <a:t>O melhor caminho para alcançar as pessoas hoje, é manifestar interesse pela humanidade necessitada e sofredora. Amar como Ele amou- essa é a nossa tarefa- sempre!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Espaço Reservado para Número de Slide 4">
            <a:extLst>
              <a:ext uri="{FF2B5EF4-FFF2-40B4-BE49-F238E27FC236}">
                <a16:creationId xmlns:a16="http://schemas.microsoft.com/office/drawing/2014/main" id="{9EB94727-6DB1-4880-836A-45D46F869D28}"/>
              </a:ext>
            </a:extLst>
          </p:cNvPr>
          <p:cNvSpPr>
            <a:spLocks noGrp="1"/>
          </p:cNvSpPr>
          <p:nvPr>
            <p:ph type="sldNum" sz="quarter" idx="11"/>
          </p:nvPr>
        </p:nvSpPr>
        <p:spPr/>
        <p:txBody>
          <a:bodyPr/>
          <a:lstStyle/>
          <a:p>
            <a:fld id="{5E524E8C-EB9E-4D30-BDE0-70B2754DE6C2}" type="slidenum">
              <a:rPr lang="pt-BR" altLang="pt-BR"/>
              <a:pPr/>
              <a:t>30</a:t>
            </a:fld>
            <a:endParaRPr lang="pt-BR" altLang="pt-BR"/>
          </a:p>
        </p:txBody>
      </p:sp>
      <p:sp>
        <p:nvSpPr>
          <p:cNvPr id="54274" name="Rectangle 2">
            <a:extLst>
              <a:ext uri="{FF2B5EF4-FFF2-40B4-BE49-F238E27FC236}">
                <a16:creationId xmlns:a16="http://schemas.microsoft.com/office/drawing/2014/main" id="{34540BDF-428B-429E-9CA1-778EE9786C9F}"/>
              </a:ext>
            </a:extLst>
          </p:cNvPr>
          <p:cNvSpPr>
            <a:spLocks noGrp="1" noChangeArrowheads="1"/>
          </p:cNvSpPr>
          <p:nvPr>
            <p:ph type="body" idx="1"/>
          </p:nvPr>
        </p:nvSpPr>
        <p:spPr>
          <a:xfrm>
            <a:off x="0" y="5013325"/>
            <a:ext cx="9144000" cy="1655763"/>
          </a:xfrm>
        </p:spPr>
        <p:txBody>
          <a:bodyPr/>
          <a:lstStyle/>
          <a:p>
            <a:pPr algn="ctr">
              <a:buFont typeface="Wingdings" panose="05000000000000000000" pitchFamily="2" charset="2"/>
              <a:buNone/>
            </a:pPr>
            <a:r>
              <a:rPr lang="pt-BR" altLang="pt-BR" sz="4400" b="1">
                <a:solidFill>
                  <a:schemeClr val="bg1"/>
                </a:solidFill>
                <a:effectLst>
                  <a:outerShdw blurRad="38100" dist="38100" dir="2700000" algn="tl">
                    <a:srgbClr val="C0C0C0"/>
                  </a:outerShdw>
                </a:effectLst>
                <a:latin typeface="Georgia" panose="02040502050405020303" pitchFamily="18" charset="0"/>
              </a:rPr>
              <a:t>Senhor, quero ver em cada pessoa uma oportunidade.</a:t>
            </a:r>
          </a:p>
        </p:txBody>
      </p:sp>
      <p:sp>
        <p:nvSpPr>
          <p:cNvPr id="54276" name="Text Box 4">
            <a:extLst>
              <a:ext uri="{FF2B5EF4-FFF2-40B4-BE49-F238E27FC236}">
                <a16:creationId xmlns:a16="http://schemas.microsoft.com/office/drawing/2014/main" id="{8EFC3AB8-EED1-4A27-8973-757D849B82CD}"/>
              </a:ext>
            </a:extLst>
          </p:cNvPr>
          <p:cNvSpPr txBox="1">
            <a:spLocks noChangeArrowheads="1"/>
          </p:cNvSpPr>
          <p:nvPr/>
        </p:nvSpPr>
        <p:spPr bwMode="auto">
          <a:xfrm>
            <a:off x="7740650" y="115888"/>
            <a:ext cx="1403350" cy="320675"/>
          </a:xfrm>
          <a:prstGeom prst="rect">
            <a:avLst/>
          </a:prstGeom>
          <a:gradFill rotWithShape="1">
            <a:gsLst>
              <a:gs pos="0">
                <a:schemeClr val="accent1">
                  <a:alpha val="9000"/>
                </a:schemeClr>
              </a:gs>
              <a:gs pos="100000">
                <a:schemeClr val="accent1">
                  <a:gamma/>
                  <a:shade val="46275"/>
                  <a:invGamma/>
                  <a:alpha val="11000"/>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sz="1500" b="1">
                <a:effectLst>
                  <a:outerShdw blurRad="38100" dist="38100" dir="2700000" algn="tl">
                    <a:srgbClr val="FFFFFF"/>
                  </a:outerShdw>
                </a:effectLst>
                <a:latin typeface="Georgia" panose="02040502050405020303" pitchFamily="18" charset="0"/>
              </a:rPr>
              <a:t>FADMinas</a:t>
            </a:r>
            <a:endParaRPr lang="pt-BR" altLang="pt-B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a:extLst>
              <a:ext uri="{FF2B5EF4-FFF2-40B4-BE49-F238E27FC236}">
                <a16:creationId xmlns:a16="http://schemas.microsoft.com/office/drawing/2014/main" id="{EC943450-95D6-4C65-ABD7-C6A9116D569D}"/>
              </a:ext>
            </a:extLst>
          </p:cNvPr>
          <p:cNvSpPr>
            <a:spLocks noGrp="1"/>
          </p:cNvSpPr>
          <p:nvPr>
            <p:ph type="sldNum" sz="quarter" idx="11"/>
          </p:nvPr>
        </p:nvSpPr>
        <p:spPr/>
        <p:txBody>
          <a:bodyPr/>
          <a:lstStyle/>
          <a:p>
            <a:fld id="{E9C0D3C3-7BE9-4782-8FE5-058A9BA54A31}" type="slidenum">
              <a:rPr lang="pt-BR" altLang="pt-BR"/>
              <a:pPr/>
              <a:t>4</a:t>
            </a:fld>
            <a:endParaRPr lang="pt-BR" altLang="pt-BR"/>
          </a:p>
        </p:txBody>
      </p:sp>
      <p:sp>
        <p:nvSpPr>
          <p:cNvPr id="5123" name="Rectangle 3">
            <a:extLst>
              <a:ext uri="{FF2B5EF4-FFF2-40B4-BE49-F238E27FC236}">
                <a16:creationId xmlns:a16="http://schemas.microsoft.com/office/drawing/2014/main" id="{69DAD9C4-4A62-4C30-9F36-8691E53939A9}"/>
              </a:ext>
            </a:extLst>
          </p:cNvPr>
          <p:cNvSpPr>
            <a:spLocks noChangeArrowheads="1"/>
          </p:cNvSpPr>
          <p:nvPr/>
        </p:nvSpPr>
        <p:spPr bwMode="auto">
          <a:xfrm>
            <a:off x="539750" y="765175"/>
            <a:ext cx="8064500" cy="557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sz="6000" b="1">
                <a:effectLst>
                  <a:outerShdw blurRad="38100" dist="38100" dir="2700000" algn="tl">
                    <a:srgbClr val="C0C0C0"/>
                  </a:outerShdw>
                </a:effectLst>
                <a:latin typeface="Bookman Old Style" panose="02050604050505020204" pitchFamily="18" charset="0"/>
              </a:rPr>
              <a:t>1. Que tipo de ministério de amor devemos praticar pelos pobres em geral?</a:t>
            </a:r>
          </a:p>
          <a:p>
            <a:pPr algn="ctr"/>
            <a:r>
              <a:rPr lang="pt-BR" altLang="pt-BR" sz="6000" b="1">
                <a:effectLst>
                  <a:outerShdw blurRad="38100" dist="38100" dir="2700000" algn="tl">
                    <a:srgbClr val="C0C0C0"/>
                  </a:outerShdw>
                </a:effectLst>
                <a:latin typeface="Bookman Old Style" panose="02050604050505020204" pitchFamily="18" charset="0"/>
              </a:rPr>
              <a:t>(186:1 e 2)</a:t>
            </a:r>
          </a:p>
        </p:txBody>
      </p:sp>
      <p:pic>
        <p:nvPicPr>
          <p:cNvPr id="5124" name="Picture 4" descr="DSC00006">
            <a:extLst>
              <a:ext uri="{FF2B5EF4-FFF2-40B4-BE49-F238E27FC236}">
                <a16:creationId xmlns:a16="http://schemas.microsoft.com/office/drawing/2014/main" id="{C42B9CDF-2F24-41D0-9B07-D88BEE9F2B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650" y="152400"/>
            <a:ext cx="1008063" cy="7556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9D8B8DA6-5234-47EA-BFBF-0937AACBDEFB}"/>
              </a:ext>
            </a:extLst>
          </p:cNvPr>
          <p:cNvSpPr>
            <a:spLocks noGrp="1"/>
          </p:cNvSpPr>
          <p:nvPr>
            <p:ph type="sldNum" sz="quarter" idx="11"/>
          </p:nvPr>
        </p:nvSpPr>
        <p:spPr/>
        <p:txBody>
          <a:bodyPr/>
          <a:lstStyle/>
          <a:p>
            <a:fld id="{A4A882E1-48CD-4AD7-B467-17A57C47CA4D}" type="slidenum">
              <a:rPr lang="pt-BR" altLang="pt-BR"/>
              <a:pPr/>
              <a:t>5</a:t>
            </a:fld>
            <a:endParaRPr lang="pt-BR" altLang="pt-BR"/>
          </a:p>
        </p:txBody>
      </p:sp>
      <p:sp>
        <p:nvSpPr>
          <p:cNvPr id="28675" name="Rectangle 3">
            <a:extLst>
              <a:ext uri="{FF2B5EF4-FFF2-40B4-BE49-F238E27FC236}">
                <a16:creationId xmlns:a16="http://schemas.microsoft.com/office/drawing/2014/main" id="{3C4080F7-0538-4427-8ACD-9C46D3623DD9}"/>
              </a:ext>
            </a:extLst>
          </p:cNvPr>
          <p:cNvSpPr>
            <a:spLocks noGrp="1" noChangeArrowheads="1"/>
          </p:cNvSpPr>
          <p:nvPr>
            <p:ph type="body" idx="1"/>
          </p:nvPr>
        </p:nvSpPr>
        <p:spPr>
          <a:xfrm>
            <a:off x="179388" y="620713"/>
            <a:ext cx="8640762" cy="5905500"/>
          </a:xfrm>
        </p:spPr>
        <p:txBody>
          <a:bodyPr/>
          <a:lstStyle/>
          <a:p>
            <a:r>
              <a:rPr lang="pt-BR" altLang="pt-BR" sz="3800" b="1">
                <a:effectLst>
                  <a:outerShdw blurRad="38100" dist="38100" dir="2700000" algn="tl">
                    <a:srgbClr val="C0C0C0"/>
                  </a:outerShdw>
                </a:effectLst>
              </a:rPr>
              <a:t>Recolher o necessitado, o oprimido, o aflito, o que sofreu perdas, é justamente a obra que toda igreja que crê na verdade presente devia estar realizando há muito tempo. Cumpre-nos mostrar a terna simpatia do samaritano em suprir as necessidade físicas, alimentar o faminto, trazer para casa os pobres abandonados, </a:t>
            </a:r>
            <a:endParaRPr lang="pt-BR" altLang="pt-BR" sz="3800">
              <a:effectLst>
                <a:outerShdw blurRad="38100" dist="38100" dir="2700000" algn="tl">
                  <a:srgbClr val="C0C0C0"/>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C3A904EC-30D4-4FE0-B64F-C2E4EF782712}"/>
              </a:ext>
            </a:extLst>
          </p:cNvPr>
          <p:cNvSpPr>
            <a:spLocks noGrp="1"/>
          </p:cNvSpPr>
          <p:nvPr>
            <p:ph type="sldNum" sz="quarter" idx="11"/>
          </p:nvPr>
        </p:nvSpPr>
        <p:spPr/>
        <p:txBody>
          <a:bodyPr/>
          <a:lstStyle/>
          <a:p>
            <a:fld id="{4CA0EB4A-357F-4C0B-872D-ECE212CA30D6}" type="slidenum">
              <a:rPr lang="pt-BR" altLang="pt-BR"/>
              <a:pPr/>
              <a:t>6</a:t>
            </a:fld>
            <a:endParaRPr lang="pt-BR" altLang="pt-BR"/>
          </a:p>
        </p:txBody>
      </p:sp>
      <p:sp>
        <p:nvSpPr>
          <p:cNvPr id="45058" name="Rectangle 2">
            <a:extLst>
              <a:ext uri="{FF2B5EF4-FFF2-40B4-BE49-F238E27FC236}">
                <a16:creationId xmlns:a16="http://schemas.microsoft.com/office/drawing/2014/main" id="{FD29D390-0B64-4B20-A49F-583036186C88}"/>
              </a:ext>
            </a:extLst>
          </p:cNvPr>
          <p:cNvSpPr>
            <a:spLocks noGrp="1" noChangeArrowheads="1"/>
          </p:cNvSpPr>
          <p:nvPr>
            <p:ph type="body" idx="1"/>
          </p:nvPr>
        </p:nvSpPr>
        <p:spPr>
          <a:xfrm>
            <a:off x="179388" y="404813"/>
            <a:ext cx="8640762" cy="6192837"/>
          </a:xfrm>
        </p:spPr>
        <p:txBody>
          <a:bodyPr/>
          <a:lstStyle/>
          <a:p>
            <a:r>
              <a:rPr lang="pt-BR" altLang="pt-BR" sz="4000" b="1">
                <a:effectLst>
                  <a:outerShdw blurRad="38100" dist="38100" dir="2700000" algn="tl">
                    <a:srgbClr val="C0C0C0"/>
                  </a:outerShdw>
                </a:effectLst>
              </a:rPr>
              <a:t>... buscando de Deus continuamente a graça e a força que nos habilitem a chegar às profundezas da miséria humana, e ajudar aqueles que absolutamente não se podem ajudar a si mesmos. Realizando essa obra, temos uma favorável oportunidade de apresentar a Cristo, o Crucificado.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FE6571B6-5D61-45E5-B788-5228A82B3099}"/>
              </a:ext>
            </a:extLst>
          </p:cNvPr>
          <p:cNvSpPr>
            <a:spLocks noGrp="1"/>
          </p:cNvSpPr>
          <p:nvPr>
            <p:ph type="sldNum" sz="quarter" idx="11"/>
          </p:nvPr>
        </p:nvSpPr>
        <p:spPr/>
        <p:txBody>
          <a:bodyPr/>
          <a:lstStyle/>
          <a:p>
            <a:fld id="{382E7F9A-0F0E-4C1D-96BC-2BE29F275014}" type="slidenum">
              <a:rPr lang="pt-BR" altLang="pt-BR"/>
              <a:pPr/>
              <a:t>7</a:t>
            </a:fld>
            <a:endParaRPr lang="pt-BR" altLang="pt-BR"/>
          </a:p>
        </p:txBody>
      </p:sp>
      <p:sp>
        <p:nvSpPr>
          <p:cNvPr id="29698" name="Rectangle 2">
            <a:extLst>
              <a:ext uri="{FF2B5EF4-FFF2-40B4-BE49-F238E27FC236}">
                <a16:creationId xmlns:a16="http://schemas.microsoft.com/office/drawing/2014/main" id="{773260D0-38BB-43A9-B710-D659337FBC80}"/>
              </a:ext>
            </a:extLst>
          </p:cNvPr>
          <p:cNvSpPr>
            <a:spLocks noGrp="1" noChangeArrowheads="1"/>
          </p:cNvSpPr>
          <p:nvPr>
            <p:ph type="body" idx="1"/>
          </p:nvPr>
        </p:nvSpPr>
        <p:spPr>
          <a:xfrm>
            <a:off x="179388" y="333375"/>
            <a:ext cx="8964612" cy="6524625"/>
          </a:xfrm>
        </p:spPr>
        <p:txBody>
          <a:bodyPr/>
          <a:lstStyle/>
          <a:p>
            <a:r>
              <a:rPr lang="pt-BR" altLang="pt-BR" sz="3800" b="1">
                <a:effectLst>
                  <a:outerShdw blurRad="38100" dist="38100" dir="2700000" algn="tl">
                    <a:srgbClr val="C0C0C0"/>
                  </a:outerShdw>
                </a:effectLst>
              </a:rPr>
              <a:t>Há uma obra a ser feita por nossas igrejas, da qual muitos mal fazem uma idéia, obra até aqui nem tocada, por assim dizer. "Tive fome", diz Cristo, "e destes-Me de comer; tive sede, e destes-Me de beber; era estrangeiro e hospedastes-Me; estava nu, e vestistes-Me; adoeci, e visitastes-Me; estive na prisão, e fostes ver-Me." Mat. 25:35 e 36.</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8396052C-13AF-4C77-B721-1755E217618C}"/>
              </a:ext>
            </a:extLst>
          </p:cNvPr>
          <p:cNvSpPr>
            <a:spLocks noGrp="1"/>
          </p:cNvSpPr>
          <p:nvPr>
            <p:ph type="sldNum" sz="quarter" idx="11"/>
          </p:nvPr>
        </p:nvSpPr>
        <p:spPr/>
        <p:txBody>
          <a:bodyPr/>
          <a:lstStyle/>
          <a:p>
            <a:fld id="{3B38C71E-A924-4ED6-8697-33D25D580DE0}" type="slidenum">
              <a:rPr lang="pt-BR" altLang="pt-BR"/>
              <a:pPr/>
              <a:t>8</a:t>
            </a:fld>
            <a:endParaRPr lang="pt-BR" altLang="pt-BR"/>
          </a:p>
        </p:txBody>
      </p:sp>
      <p:sp>
        <p:nvSpPr>
          <p:cNvPr id="46082" name="Rectangle 2">
            <a:extLst>
              <a:ext uri="{FF2B5EF4-FFF2-40B4-BE49-F238E27FC236}">
                <a16:creationId xmlns:a16="http://schemas.microsoft.com/office/drawing/2014/main" id="{25168C4A-D261-47A2-8038-00C5B79BAB49}"/>
              </a:ext>
            </a:extLst>
          </p:cNvPr>
          <p:cNvSpPr>
            <a:spLocks noGrp="1" noChangeArrowheads="1"/>
          </p:cNvSpPr>
          <p:nvPr>
            <p:ph type="body" idx="1"/>
          </p:nvPr>
        </p:nvSpPr>
        <p:spPr>
          <a:xfrm>
            <a:off x="34925" y="333375"/>
            <a:ext cx="8964613" cy="6121400"/>
          </a:xfrm>
        </p:spPr>
        <p:txBody>
          <a:bodyPr/>
          <a:lstStyle/>
          <a:p>
            <a:r>
              <a:rPr lang="pt-BR" altLang="pt-BR" sz="4000" b="1">
                <a:effectLst>
                  <a:outerShdw blurRad="38100" dist="38100" dir="2700000" algn="tl">
                    <a:srgbClr val="C0C0C0"/>
                  </a:outerShdw>
                </a:effectLst>
              </a:rPr>
              <a:t>Pensam alguns que, se dão dinheiro para esta obra, isto é tudo quanto deles se requer; mas isto é um erro. A dádiva do dinheiro não pode tomar o lugar do serviço pessoal. É direito dar de nossos meios, e muitos mais o deveriam fazer; é-lhes, porém, exigido o serviço pessoal segundo suas oportunidades e suas forças.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a:extLst>
              <a:ext uri="{FF2B5EF4-FFF2-40B4-BE49-F238E27FC236}">
                <a16:creationId xmlns:a16="http://schemas.microsoft.com/office/drawing/2014/main" id="{EE7E67CE-1503-4A78-9617-C03D768F0BE7}"/>
              </a:ext>
            </a:extLst>
          </p:cNvPr>
          <p:cNvSpPr>
            <a:spLocks noGrp="1"/>
          </p:cNvSpPr>
          <p:nvPr>
            <p:ph type="sldNum" sz="quarter" idx="11"/>
          </p:nvPr>
        </p:nvSpPr>
        <p:spPr/>
        <p:txBody>
          <a:bodyPr/>
          <a:lstStyle/>
          <a:p>
            <a:fld id="{2E6E6A99-41F9-442D-B045-82AC9825860A}" type="slidenum">
              <a:rPr lang="pt-BR" altLang="pt-BR"/>
              <a:pPr/>
              <a:t>9</a:t>
            </a:fld>
            <a:endParaRPr lang="pt-BR" altLang="pt-BR"/>
          </a:p>
        </p:txBody>
      </p:sp>
      <p:sp>
        <p:nvSpPr>
          <p:cNvPr id="8194" name="Rectangle 2">
            <a:extLst>
              <a:ext uri="{FF2B5EF4-FFF2-40B4-BE49-F238E27FC236}">
                <a16:creationId xmlns:a16="http://schemas.microsoft.com/office/drawing/2014/main" id="{C77D00AB-B8BE-41CF-AF9D-E80828C43A0D}"/>
              </a:ext>
            </a:extLst>
          </p:cNvPr>
          <p:cNvSpPr>
            <a:spLocks noChangeArrowheads="1"/>
          </p:cNvSpPr>
          <p:nvPr/>
        </p:nvSpPr>
        <p:spPr bwMode="auto">
          <a:xfrm>
            <a:off x="395288" y="1398588"/>
            <a:ext cx="8207375" cy="411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sz="6600" b="1">
                <a:effectLst>
                  <a:outerShdw blurRad="38100" dist="38100" dir="2700000" algn="tl">
                    <a:srgbClr val="C0C0C0"/>
                  </a:outerShdw>
                </a:effectLst>
                <a:latin typeface="Bookman Old Style" panose="02050604050505020204" pitchFamily="18" charset="0"/>
              </a:rPr>
              <a:t>2. Em que lugar nós deveríamos especialmente trabalhar? (187:1)</a:t>
            </a:r>
          </a:p>
        </p:txBody>
      </p:sp>
      <p:pic>
        <p:nvPicPr>
          <p:cNvPr id="8195" name="Picture 3" descr="DSC00006">
            <a:extLst>
              <a:ext uri="{FF2B5EF4-FFF2-40B4-BE49-F238E27FC236}">
                <a16:creationId xmlns:a16="http://schemas.microsoft.com/office/drawing/2014/main" id="{7EA4C92A-0E24-4F57-8141-24725F5E30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650" y="152400"/>
            <a:ext cx="1008063" cy="7556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Pixel">
  <a:themeElements>
    <a:clrScheme name="Pixel 13">
      <a:dk1>
        <a:srgbClr val="000000"/>
      </a:dk1>
      <a:lt1>
        <a:srgbClr val="FFFFFF"/>
      </a:lt1>
      <a:dk2>
        <a:srgbClr val="000000"/>
      </a:dk2>
      <a:lt2>
        <a:srgbClr val="006666"/>
      </a:lt2>
      <a:accent1>
        <a:srgbClr val="006699"/>
      </a:accent1>
      <a:accent2>
        <a:srgbClr val="0099CC"/>
      </a:accent2>
      <a:accent3>
        <a:srgbClr val="FFFFFF"/>
      </a:accent3>
      <a:accent4>
        <a:srgbClr val="000000"/>
      </a:accent4>
      <a:accent5>
        <a:srgbClr val="AAB8CA"/>
      </a:accent5>
      <a:accent6>
        <a:srgbClr val="008AB9"/>
      </a:accent6>
      <a:hlink>
        <a:srgbClr val="0066CC"/>
      </a:hlink>
      <a:folHlink>
        <a:srgbClr val="0033CC"/>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
      <a:clrScheme name="Pixel 13">
        <a:dk1>
          <a:srgbClr val="000000"/>
        </a:dk1>
        <a:lt1>
          <a:srgbClr val="FFFFFF"/>
        </a:lt1>
        <a:dk2>
          <a:srgbClr val="000000"/>
        </a:dk2>
        <a:lt2>
          <a:srgbClr val="006666"/>
        </a:lt2>
        <a:accent1>
          <a:srgbClr val="006699"/>
        </a:accent1>
        <a:accent2>
          <a:srgbClr val="0099CC"/>
        </a:accent2>
        <a:accent3>
          <a:srgbClr val="FFFFFF"/>
        </a:accent3>
        <a:accent4>
          <a:srgbClr val="000000"/>
        </a:accent4>
        <a:accent5>
          <a:srgbClr val="AAB8CA"/>
        </a:accent5>
        <a:accent6>
          <a:srgbClr val="008AB9"/>
        </a:accent6>
        <a:hlink>
          <a:srgbClr val="0066CC"/>
        </a:hlink>
        <a:folHlink>
          <a:srgbClr val="0033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Pixel</Template>
  <TotalTime>38</TotalTime>
  <Words>1051</Words>
  <Application>Microsoft Office PowerPoint</Application>
  <PresentationFormat>Apresentação na tela (4:3)</PresentationFormat>
  <Paragraphs>68</Paragraphs>
  <Slides>30</Slides>
  <Notes>0</Notes>
  <HiddenSlides>0</HiddenSlides>
  <MMClips>0</MMClips>
  <ScaleCrop>false</ScaleCrop>
  <HeadingPairs>
    <vt:vector size="6" baseType="variant">
      <vt:variant>
        <vt:lpstr>Fontes usadas</vt:lpstr>
      </vt:variant>
      <vt:variant>
        <vt:i4>9</vt:i4>
      </vt:variant>
      <vt:variant>
        <vt:lpstr>Tema</vt:lpstr>
      </vt:variant>
      <vt:variant>
        <vt:i4>1</vt:i4>
      </vt:variant>
      <vt:variant>
        <vt:lpstr>Títulos de slides</vt:lpstr>
      </vt:variant>
      <vt:variant>
        <vt:i4>30</vt:i4>
      </vt:variant>
    </vt:vector>
  </HeadingPairs>
  <TitlesOfParts>
    <vt:vector size="40" baseType="lpstr">
      <vt:lpstr>Arial</vt:lpstr>
      <vt:lpstr>Times New Roman</vt:lpstr>
      <vt:lpstr>Wingdings</vt:lpstr>
      <vt:lpstr>Arial Black</vt:lpstr>
      <vt:lpstr>Copperplate Gothic Bold</vt:lpstr>
      <vt:lpstr>Forte</vt:lpstr>
      <vt:lpstr>Arial Rounded MT Bold</vt:lpstr>
      <vt:lpstr>Bookman Old Style</vt:lpstr>
      <vt:lpstr>Georgia</vt:lpstr>
      <vt:lpstr>Pixel</vt:lpstr>
      <vt:lpstr>22 - OS POBRES DE FORA DA IGREJA</vt:lpstr>
      <vt:lpstr>Mat. 25.35-36</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MAC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 OS POBRES DE FORA DA IGREJA</dc:title>
  <dc:creator>MARCELO AUGUSTO DE CARVALHO</dc:creator>
  <cp:lastModifiedBy>Pr. Marcelo Carvalho</cp:lastModifiedBy>
  <cp:revision>20</cp:revision>
  <dcterms:created xsi:type="dcterms:W3CDTF">2004-11-16T17:53:04Z</dcterms:created>
  <dcterms:modified xsi:type="dcterms:W3CDTF">2019-11-21T12:24:56Z</dcterms:modified>
</cp:coreProperties>
</file>