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9"/>
  </p:notesMasterIdLst>
  <p:sldIdLst>
    <p:sldId id="256" r:id="rId2"/>
    <p:sldId id="277" r:id="rId3"/>
    <p:sldId id="258" r:id="rId4"/>
    <p:sldId id="259" r:id="rId5"/>
    <p:sldId id="278" r:id="rId6"/>
    <p:sldId id="279" r:id="rId7"/>
    <p:sldId id="262" r:id="rId8"/>
    <p:sldId id="280" r:id="rId9"/>
    <p:sldId id="264" r:id="rId10"/>
    <p:sldId id="282" r:id="rId11"/>
    <p:sldId id="294" r:id="rId12"/>
    <p:sldId id="266" r:id="rId13"/>
    <p:sldId id="284" r:id="rId14"/>
    <p:sldId id="268" r:id="rId15"/>
    <p:sldId id="286" r:id="rId16"/>
    <p:sldId id="270" r:id="rId17"/>
    <p:sldId id="288" r:id="rId18"/>
    <p:sldId id="295" r:id="rId19"/>
    <p:sldId id="296" r:id="rId20"/>
    <p:sldId id="272" r:id="rId21"/>
    <p:sldId id="290" r:id="rId22"/>
    <p:sldId id="291" r:id="rId23"/>
    <p:sldId id="274" r:id="rId24"/>
    <p:sldId id="292" r:id="rId25"/>
    <p:sldId id="293" r:id="rId26"/>
    <p:sldId id="260" r:id="rId27"/>
    <p:sldId id="297"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B347B5D-19BE-4D6A-AD5D-7A0BA7DE9EA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47107" name="Rectangle 3">
            <a:extLst>
              <a:ext uri="{FF2B5EF4-FFF2-40B4-BE49-F238E27FC236}">
                <a16:creationId xmlns:a16="http://schemas.microsoft.com/office/drawing/2014/main" id="{0DBC89CC-DE5C-4453-840B-5EB081E1A12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47108" name="Rectangle 4">
            <a:extLst>
              <a:ext uri="{FF2B5EF4-FFF2-40B4-BE49-F238E27FC236}">
                <a16:creationId xmlns:a16="http://schemas.microsoft.com/office/drawing/2014/main" id="{2B7775F7-1B1F-4D67-9939-CD5B68AE321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a:extLst>
              <a:ext uri="{FF2B5EF4-FFF2-40B4-BE49-F238E27FC236}">
                <a16:creationId xmlns:a16="http://schemas.microsoft.com/office/drawing/2014/main" id="{1629264F-489F-4F7F-8E2F-0C9ACF9ED32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7110" name="Rectangle 6">
            <a:extLst>
              <a:ext uri="{FF2B5EF4-FFF2-40B4-BE49-F238E27FC236}">
                <a16:creationId xmlns:a16="http://schemas.microsoft.com/office/drawing/2014/main" id="{1BF3F59F-5DDF-4803-B8DB-FD8AB0B6864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47111" name="Rectangle 7">
            <a:extLst>
              <a:ext uri="{FF2B5EF4-FFF2-40B4-BE49-F238E27FC236}">
                <a16:creationId xmlns:a16="http://schemas.microsoft.com/office/drawing/2014/main" id="{93CECB61-D724-47F5-8DAF-0E410BD2058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4C1CCFF-7ACA-4403-9820-9EA3B7EAB4EB}"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8935776D-956C-44FD-AC77-66C6D1A021DD}"/>
              </a:ext>
            </a:extLst>
          </p:cNvPr>
          <p:cNvGrpSpPr>
            <a:grpSpLocks/>
          </p:cNvGrpSpPr>
          <p:nvPr/>
        </p:nvGrpSpPr>
        <p:grpSpPr bwMode="auto">
          <a:xfrm>
            <a:off x="0" y="0"/>
            <a:ext cx="9144000" cy="6858000"/>
            <a:chOff x="0" y="0"/>
            <a:chExt cx="5760" cy="4320"/>
          </a:xfrm>
        </p:grpSpPr>
        <p:sp>
          <p:nvSpPr>
            <p:cNvPr id="25603" name="Rectangle 3">
              <a:extLst>
                <a:ext uri="{FF2B5EF4-FFF2-40B4-BE49-F238E27FC236}">
                  <a16:creationId xmlns:a16="http://schemas.microsoft.com/office/drawing/2014/main" id="{F4C922A2-DB3F-4D3A-B586-C77E47D12780}"/>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5604" name="Rectangle 4">
              <a:extLst>
                <a:ext uri="{FF2B5EF4-FFF2-40B4-BE49-F238E27FC236}">
                  <a16:creationId xmlns:a16="http://schemas.microsoft.com/office/drawing/2014/main" id="{75B1EE2B-9887-4532-80F4-B8D374B1AE79}"/>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5605" name="Group 5">
              <a:extLst>
                <a:ext uri="{FF2B5EF4-FFF2-40B4-BE49-F238E27FC236}">
                  <a16:creationId xmlns:a16="http://schemas.microsoft.com/office/drawing/2014/main" id="{A98BF9EC-6479-4949-9AA9-B4BD130E38F9}"/>
                </a:ext>
              </a:extLst>
            </p:cNvPr>
            <p:cNvGrpSpPr>
              <a:grpSpLocks/>
            </p:cNvGrpSpPr>
            <p:nvPr/>
          </p:nvGrpSpPr>
          <p:grpSpPr bwMode="auto">
            <a:xfrm>
              <a:off x="0" y="672"/>
              <a:ext cx="1806" cy="1989"/>
              <a:chOff x="0" y="672"/>
              <a:chExt cx="1806" cy="1989"/>
            </a:xfrm>
          </p:grpSpPr>
          <p:sp>
            <p:nvSpPr>
              <p:cNvPr id="25606" name="Rectangle 6">
                <a:extLst>
                  <a:ext uri="{FF2B5EF4-FFF2-40B4-BE49-F238E27FC236}">
                    <a16:creationId xmlns:a16="http://schemas.microsoft.com/office/drawing/2014/main" id="{1A02CFF6-99CE-4F55-BD6A-F8421AD1DF26}"/>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07" name="Rectangle 7">
                <a:extLst>
                  <a:ext uri="{FF2B5EF4-FFF2-40B4-BE49-F238E27FC236}">
                    <a16:creationId xmlns:a16="http://schemas.microsoft.com/office/drawing/2014/main" id="{CD16CFF8-5C95-419D-84AD-E57AA3716EF7}"/>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08" name="Rectangle 8">
                <a:extLst>
                  <a:ext uri="{FF2B5EF4-FFF2-40B4-BE49-F238E27FC236}">
                    <a16:creationId xmlns:a16="http://schemas.microsoft.com/office/drawing/2014/main" id="{B1FEA5A6-7ADD-499A-A866-79C9A4B4B5A3}"/>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09" name="Rectangle 9">
                <a:extLst>
                  <a:ext uri="{FF2B5EF4-FFF2-40B4-BE49-F238E27FC236}">
                    <a16:creationId xmlns:a16="http://schemas.microsoft.com/office/drawing/2014/main" id="{5BF2C3EA-AF77-4F9A-BB64-3F5532D62E4F}"/>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0" name="Rectangle 10">
                <a:extLst>
                  <a:ext uri="{FF2B5EF4-FFF2-40B4-BE49-F238E27FC236}">
                    <a16:creationId xmlns:a16="http://schemas.microsoft.com/office/drawing/2014/main" id="{5A06A208-4149-488A-AB43-6B21F4F4D257}"/>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1" name="Rectangle 11">
                <a:extLst>
                  <a:ext uri="{FF2B5EF4-FFF2-40B4-BE49-F238E27FC236}">
                    <a16:creationId xmlns:a16="http://schemas.microsoft.com/office/drawing/2014/main" id="{B2042290-27E9-41FD-BFBF-C19E7E6F36A7}"/>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2" name="Rectangle 12">
                <a:extLst>
                  <a:ext uri="{FF2B5EF4-FFF2-40B4-BE49-F238E27FC236}">
                    <a16:creationId xmlns:a16="http://schemas.microsoft.com/office/drawing/2014/main" id="{89BC855D-7CE5-4E24-8279-5B400297D7B1}"/>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3" name="Rectangle 13">
                <a:extLst>
                  <a:ext uri="{FF2B5EF4-FFF2-40B4-BE49-F238E27FC236}">
                    <a16:creationId xmlns:a16="http://schemas.microsoft.com/office/drawing/2014/main" id="{6A172F0B-C516-4D61-A6B9-05D7158944F7}"/>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4" name="Rectangle 14">
                <a:extLst>
                  <a:ext uri="{FF2B5EF4-FFF2-40B4-BE49-F238E27FC236}">
                    <a16:creationId xmlns:a16="http://schemas.microsoft.com/office/drawing/2014/main" id="{A35B2696-EF7C-43CB-9948-84D532AC4C06}"/>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5" name="Rectangle 15">
                <a:extLst>
                  <a:ext uri="{FF2B5EF4-FFF2-40B4-BE49-F238E27FC236}">
                    <a16:creationId xmlns:a16="http://schemas.microsoft.com/office/drawing/2014/main" id="{A0CE304E-0B3C-4D44-9DF9-14BDE5B0BE83}"/>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5616" name="Rectangle 16">
            <a:extLst>
              <a:ext uri="{FF2B5EF4-FFF2-40B4-BE49-F238E27FC236}">
                <a16:creationId xmlns:a16="http://schemas.microsoft.com/office/drawing/2014/main" id="{95AE79A7-14AD-4208-8F0B-B964FD43F4D8}"/>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5617" name="Rectangle 17">
            <a:extLst>
              <a:ext uri="{FF2B5EF4-FFF2-40B4-BE49-F238E27FC236}">
                <a16:creationId xmlns:a16="http://schemas.microsoft.com/office/drawing/2014/main" id="{F12EA0DE-BF1F-4B1A-8CAE-807C7781F81A}"/>
              </a:ext>
            </a:extLst>
          </p:cNvPr>
          <p:cNvSpPr>
            <a:spLocks noGrp="1" noChangeArrowheads="1"/>
          </p:cNvSpPr>
          <p:nvPr>
            <p:ph type="ftr" sz="quarter" idx="3"/>
          </p:nvPr>
        </p:nvSpPr>
        <p:spPr/>
        <p:txBody>
          <a:bodyPr/>
          <a:lstStyle>
            <a:lvl1pPr>
              <a:defRPr/>
            </a:lvl1pPr>
          </a:lstStyle>
          <a:p>
            <a:endParaRPr lang="pt-BR" altLang="pt-BR"/>
          </a:p>
        </p:txBody>
      </p:sp>
      <p:sp>
        <p:nvSpPr>
          <p:cNvPr id="25618" name="Rectangle 18">
            <a:extLst>
              <a:ext uri="{FF2B5EF4-FFF2-40B4-BE49-F238E27FC236}">
                <a16:creationId xmlns:a16="http://schemas.microsoft.com/office/drawing/2014/main" id="{3B37064A-9EF2-4067-9CB5-69D8E99FD3AF}"/>
              </a:ext>
            </a:extLst>
          </p:cNvPr>
          <p:cNvSpPr>
            <a:spLocks noGrp="1" noChangeArrowheads="1"/>
          </p:cNvSpPr>
          <p:nvPr>
            <p:ph type="sldNum" sz="quarter" idx="4"/>
          </p:nvPr>
        </p:nvSpPr>
        <p:spPr/>
        <p:txBody>
          <a:bodyPr/>
          <a:lstStyle>
            <a:lvl1pPr>
              <a:defRPr/>
            </a:lvl1pPr>
          </a:lstStyle>
          <a:p>
            <a:fld id="{9946B794-A1AA-4660-A6DA-3F71CF4CCDF8}" type="slidenum">
              <a:rPr lang="pt-BR" altLang="pt-BR"/>
              <a:pPr/>
              <a:t>‹nº›</a:t>
            </a:fld>
            <a:endParaRPr lang="pt-BR" altLang="pt-BR"/>
          </a:p>
        </p:txBody>
      </p:sp>
      <p:sp>
        <p:nvSpPr>
          <p:cNvPr id="25619" name="Rectangle 19">
            <a:extLst>
              <a:ext uri="{FF2B5EF4-FFF2-40B4-BE49-F238E27FC236}">
                <a16:creationId xmlns:a16="http://schemas.microsoft.com/office/drawing/2014/main" id="{BBAA11D9-07C1-4062-BDEC-3FCA3FFD39BC}"/>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5620" name="Rectangle 20">
            <a:extLst>
              <a:ext uri="{FF2B5EF4-FFF2-40B4-BE49-F238E27FC236}">
                <a16:creationId xmlns:a16="http://schemas.microsoft.com/office/drawing/2014/main" id="{5D621E8A-9A12-40B4-B529-8B1B94864EAF}"/>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0F8D7-1EBE-436D-92E0-9766CE2C216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333DC0A-91CB-4663-B609-BFB66277DEB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C2320951-4251-4F6B-B9F3-98CC54B2A4A4}"/>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BAA1361C-A42E-4A86-8EF0-D31C00655DDB}"/>
              </a:ext>
            </a:extLst>
          </p:cNvPr>
          <p:cNvSpPr>
            <a:spLocks noGrp="1"/>
          </p:cNvSpPr>
          <p:nvPr>
            <p:ph type="sldNum" sz="quarter" idx="11"/>
          </p:nvPr>
        </p:nvSpPr>
        <p:spPr/>
        <p:txBody>
          <a:bodyPr/>
          <a:lstStyle>
            <a:lvl1pPr>
              <a:defRPr/>
            </a:lvl1pPr>
          </a:lstStyle>
          <a:p>
            <a:fld id="{7CC8C44A-FCEC-4570-AF87-97C6DDF1E6A9}"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37C7F36A-47D6-4D9B-8CC4-648C7A2FB496}"/>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61094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267200-6169-4397-9CD0-8A565691B46E}"/>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F54873A-5678-42F0-A8DC-FF084B73263B}"/>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4547B2FC-6C20-4556-B42C-8AFAF6CA5295}"/>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4B72320-D8C5-4F2F-8C92-8AEEF122A798}"/>
              </a:ext>
            </a:extLst>
          </p:cNvPr>
          <p:cNvSpPr>
            <a:spLocks noGrp="1"/>
          </p:cNvSpPr>
          <p:nvPr>
            <p:ph type="sldNum" sz="quarter" idx="11"/>
          </p:nvPr>
        </p:nvSpPr>
        <p:spPr/>
        <p:txBody>
          <a:bodyPr/>
          <a:lstStyle>
            <a:lvl1pPr>
              <a:defRPr/>
            </a:lvl1pPr>
          </a:lstStyle>
          <a:p>
            <a:fld id="{C232B684-7AFB-412B-9AAC-614D4597F3FA}"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90FA1F24-F67B-4F8E-879E-2753081F3143}"/>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77274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A81F0-B9C8-4FF6-8186-108FD11A05A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91DDE3B-8E74-4273-9796-EC9718502A4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17775688-1F5A-4C17-AC5C-CE0515358FE1}"/>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A312A111-B135-4628-B333-4A06136A515D}"/>
              </a:ext>
            </a:extLst>
          </p:cNvPr>
          <p:cNvSpPr>
            <a:spLocks noGrp="1"/>
          </p:cNvSpPr>
          <p:nvPr>
            <p:ph type="sldNum" sz="quarter" idx="11"/>
          </p:nvPr>
        </p:nvSpPr>
        <p:spPr/>
        <p:txBody>
          <a:bodyPr/>
          <a:lstStyle>
            <a:lvl1pPr>
              <a:defRPr/>
            </a:lvl1pPr>
          </a:lstStyle>
          <a:p>
            <a:fld id="{739AF382-9B31-475E-BEA9-108B1C4BF245}"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E884E245-2ED6-4409-AC53-7DC22B66879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7851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518C6-ACAB-44E1-ABA6-395AE4148DA1}"/>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1C4DB95-1262-46EF-B5A3-0001286EEA5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AA7554B8-58B7-4D0B-9B19-282DCD8AEEED}"/>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D600107-2B6C-409F-90A4-56229E6EAE40}"/>
              </a:ext>
            </a:extLst>
          </p:cNvPr>
          <p:cNvSpPr>
            <a:spLocks noGrp="1"/>
          </p:cNvSpPr>
          <p:nvPr>
            <p:ph type="sldNum" sz="quarter" idx="11"/>
          </p:nvPr>
        </p:nvSpPr>
        <p:spPr/>
        <p:txBody>
          <a:bodyPr/>
          <a:lstStyle>
            <a:lvl1pPr>
              <a:defRPr/>
            </a:lvl1pPr>
          </a:lstStyle>
          <a:p>
            <a:fld id="{C2D737BF-FF15-4677-8F2C-FB6C8082EBB1}"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F3ACEE52-94F6-4AC2-BEE7-CCCDEE24F24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10093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0570E-A39F-47E8-A80F-299FE7BCF5D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02E8D13-44E1-42BC-BD91-78433D180643}"/>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4465A58-AABA-465A-8DD0-4C3A9B57C38F}"/>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8CA7605F-DF83-4B87-A4CC-E31B74D05C8B}"/>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3C0981C4-E8F4-4556-B5DF-FA884148E029}"/>
              </a:ext>
            </a:extLst>
          </p:cNvPr>
          <p:cNvSpPr>
            <a:spLocks noGrp="1"/>
          </p:cNvSpPr>
          <p:nvPr>
            <p:ph type="sldNum" sz="quarter" idx="11"/>
          </p:nvPr>
        </p:nvSpPr>
        <p:spPr/>
        <p:txBody>
          <a:bodyPr/>
          <a:lstStyle>
            <a:lvl1pPr>
              <a:defRPr/>
            </a:lvl1pPr>
          </a:lstStyle>
          <a:p>
            <a:fld id="{2D0FE21D-B225-47D3-A795-687B32A22D2E}"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AAD3103E-20D2-4527-9319-B32704FB985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7002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722B7-C127-4432-9C67-A4870A9B0B52}"/>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51B3DEB-9446-4D1D-80CE-91897D2F180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73DE81D-1BDC-4D2B-9648-6E7CDC0D2594}"/>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4374069-8534-409A-BC59-0D12FE4973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3BCF267-F326-4542-8889-5E99D73BF214}"/>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0A869BB0-DFAF-4891-AEA2-26D7C208E4B1}"/>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B75C006B-8275-4BE3-BB67-6908DF719EE4}"/>
              </a:ext>
            </a:extLst>
          </p:cNvPr>
          <p:cNvSpPr>
            <a:spLocks noGrp="1"/>
          </p:cNvSpPr>
          <p:nvPr>
            <p:ph type="sldNum" sz="quarter" idx="11"/>
          </p:nvPr>
        </p:nvSpPr>
        <p:spPr/>
        <p:txBody>
          <a:bodyPr/>
          <a:lstStyle>
            <a:lvl1pPr>
              <a:defRPr/>
            </a:lvl1pPr>
          </a:lstStyle>
          <a:p>
            <a:fld id="{9077BBC2-ABA1-45FB-AD79-1F056D568838}"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4257775E-3A72-4E86-99A4-1EBC93FC4865}"/>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70415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3BBD4-BE56-4C68-A84C-4AA2BB348B6B}"/>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CF24BAD3-5381-4620-9B95-30556625DDD7}"/>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D0E60263-C125-48A8-98F2-CEC14BEFBA56}"/>
              </a:ext>
            </a:extLst>
          </p:cNvPr>
          <p:cNvSpPr>
            <a:spLocks noGrp="1"/>
          </p:cNvSpPr>
          <p:nvPr>
            <p:ph type="sldNum" sz="quarter" idx="11"/>
          </p:nvPr>
        </p:nvSpPr>
        <p:spPr/>
        <p:txBody>
          <a:bodyPr/>
          <a:lstStyle>
            <a:lvl1pPr>
              <a:defRPr/>
            </a:lvl1pPr>
          </a:lstStyle>
          <a:p>
            <a:fld id="{9BA9E1FE-97DD-4EA5-AAAA-5C937867FEED}"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7BF4D549-5107-4567-8EB4-F6155EBE604B}"/>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88036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FF5AC7CA-856C-464D-8842-260263DC815D}"/>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5C050624-13E4-4E36-A156-BA2975FFE3A2}"/>
              </a:ext>
            </a:extLst>
          </p:cNvPr>
          <p:cNvSpPr>
            <a:spLocks noGrp="1"/>
          </p:cNvSpPr>
          <p:nvPr>
            <p:ph type="sldNum" sz="quarter" idx="11"/>
          </p:nvPr>
        </p:nvSpPr>
        <p:spPr/>
        <p:txBody>
          <a:bodyPr/>
          <a:lstStyle>
            <a:lvl1pPr>
              <a:defRPr/>
            </a:lvl1pPr>
          </a:lstStyle>
          <a:p>
            <a:fld id="{62588BDD-D9EF-44A8-AA3D-0B7CBFEA9762}"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98110B46-4A80-4269-AC30-51BB28627848}"/>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68845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D598B-58B7-4DD9-B696-B3B6D684A2A4}"/>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39DB300-88DF-423F-BCBE-6F312BCF10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81312D0-BA60-4521-AC48-9DC8F9EC9B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E201B15C-CCC0-4EA2-BDAB-E86F454C8224}"/>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A2FC0DF-6687-4E70-9F20-CBA094993CEA}"/>
              </a:ext>
            </a:extLst>
          </p:cNvPr>
          <p:cNvSpPr>
            <a:spLocks noGrp="1"/>
          </p:cNvSpPr>
          <p:nvPr>
            <p:ph type="sldNum" sz="quarter" idx="11"/>
          </p:nvPr>
        </p:nvSpPr>
        <p:spPr/>
        <p:txBody>
          <a:bodyPr/>
          <a:lstStyle>
            <a:lvl1pPr>
              <a:defRPr/>
            </a:lvl1pPr>
          </a:lstStyle>
          <a:p>
            <a:fld id="{C2410C06-C9A4-452D-AC60-D99EC3BA2A07}"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952364D7-3B6F-45CB-A7F8-E2473E2B463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44642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4ACAA-73B7-497F-9F63-34EA8879AE1C}"/>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2F2B4B6-72A7-48D4-B9FA-8503ACD0BE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27C4559-B728-44E8-AEB6-D83AFC5C1C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CFFE7E5A-9BE7-4C67-8494-01DA89BFE075}"/>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F6AB2AF-F142-48C8-82D5-FE33C7C42981}"/>
              </a:ext>
            </a:extLst>
          </p:cNvPr>
          <p:cNvSpPr>
            <a:spLocks noGrp="1"/>
          </p:cNvSpPr>
          <p:nvPr>
            <p:ph type="sldNum" sz="quarter" idx="11"/>
          </p:nvPr>
        </p:nvSpPr>
        <p:spPr/>
        <p:txBody>
          <a:bodyPr/>
          <a:lstStyle>
            <a:lvl1pPr>
              <a:defRPr/>
            </a:lvl1pPr>
          </a:lstStyle>
          <a:p>
            <a:fld id="{E29486A1-59BC-4E48-A506-3DB0D02E7C6C}"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AAB38BE7-0F8D-430A-B011-E323CC6CDAEB}"/>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74386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3D8CBE7-CC01-4C53-8809-C95B4A6ADCE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4579" name="Rectangle 3">
            <a:extLst>
              <a:ext uri="{FF2B5EF4-FFF2-40B4-BE49-F238E27FC236}">
                <a16:creationId xmlns:a16="http://schemas.microsoft.com/office/drawing/2014/main" id="{E8222FBC-E05F-45BC-8EAC-9B83F8AFF80B}"/>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7414CF87-573F-43CC-AD00-C755385FCA45}" type="slidenum">
              <a:rPr lang="pt-BR" altLang="pt-BR"/>
              <a:pPr/>
              <a:t>‹nº›</a:t>
            </a:fld>
            <a:endParaRPr lang="pt-BR" altLang="pt-BR"/>
          </a:p>
        </p:txBody>
      </p:sp>
      <p:grpSp>
        <p:nvGrpSpPr>
          <p:cNvPr id="24580" name="Group 4">
            <a:extLst>
              <a:ext uri="{FF2B5EF4-FFF2-40B4-BE49-F238E27FC236}">
                <a16:creationId xmlns:a16="http://schemas.microsoft.com/office/drawing/2014/main" id="{37769669-61D9-47E5-BBE6-EDDE0014B907}"/>
              </a:ext>
            </a:extLst>
          </p:cNvPr>
          <p:cNvGrpSpPr>
            <a:grpSpLocks/>
          </p:cNvGrpSpPr>
          <p:nvPr/>
        </p:nvGrpSpPr>
        <p:grpSpPr bwMode="auto">
          <a:xfrm>
            <a:off x="0" y="0"/>
            <a:ext cx="9144000" cy="546100"/>
            <a:chOff x="0" y="0"/>
            <a:chExt cx="5760" cy="344"/>
          </a:xfrm>
        </p:grpSpPr>
        <p:sp>
          <p:nvSpPr>
            <p:cNvPr id="24581" name="Rectangle 5">
              <a:extLst>
                <a:ext uri="{FF2B5EF4-FFF2-40B4-BE49-F238E27FC236}">
                  <a16:creationId xmlns:a16="http://schemas.microsoft.com/office/drawing/2014/main" id="{EC38D3E4-ED65-4A15-9827-F30464A6DD13}"/>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4582" name="Rectangle 6">
              <a:extLst>
                <a:ext uri="{FF2B5EF4-FFF2-40B4-BE49-F238E27FC236}">
                  <a16:creationId xmlns:a16="http://schemas.microsoft.com/office/drawing/2014/main" id="{329C6186-5320-40E4-8239-B96BF48FC2E1}"/>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4583" name="Rectangle 7">
              <a:extLst>
                <a:ext uri="{FF2B5EF4-FFF2-40B4-BE49-F238E27FC236}">
                  <a16:creationId xmlns:a16="http://schemas.microsoft.com/office/drawing/2014/main" id="{46B367F0-5421-4D34-BCC5-222A38014DE0}"/>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4584" name="Rectangle 8">
              <a:extLst>
                <a:ext uri="{FF2B5EF4-FFF2-40B4-BE49-F238E27FC236}">
                  <a16:creationId xmlns:a16="http://schemas.microsoft.com/office/drawing/2014/main" id="{63D9274B-0D05-41B7-9E71-AA73C7B8140C}"/>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4585" name="Rectangle 9">
              <a:extLst>
                <a:ext uri="{FF2B5EF4-FFF2-40B4-BE49-F238E27FC236}">
                  <a16:creationId xmlns:a16="http://schemas.microsoft.com/office/drawing/2014/main" id="{684DAD2D-6801-4AD9-85E4-B1ED8127990C}"/>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4586" name="Rectangle 10">
              <a:extLst>
                <a:ext uri="{FF2B5EF4-FFF2-40B4-BE49-F238E27FC236}">
                  <a16:creationId xmlns:a16="http://schemas.microsoft.com/office/drawing/2014/main" id="{2A5174B1-7F2A-4600-8325-94DAD99F0C7C}"/>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4587" name="Rectangle 11">
              <a:extLst>
                <a:ext uri="{FF2B5EF4-FFF2-40B4-BE49-F238E27FC236}">
                  <a16:creationId xmlns:a16="http://schemas.microsoft.com/office/drawing/2014/main" id="{D305B30C-3B94-4F4F-8837-E41999FA7D8D}"/>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4588" name="Rectangle 12">
              <a:extLst>
                <a:ext uri="{FF2B5EF4-FFF2-40B4-BE49-F238E27FC236}">
                  <a16:creationId xmlns:a16="http://schemas.microsoft.com/office/drawing/2014/main" id="{E442DDB8-FAE3-4D6F-8E19-CA56E26F55E5}"/>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4589" name="Rectangle 13">
              <a:extLst>
                <a:ext uri="{FF2B5EF4-FFF2-40B4-BE49-F238E27FC236}">
                  <a16:creationId xmlns:a16="http://schemas.microsoft.com/office/drawing/2014/main" id="{4C1CA4F6-65A3-4C6F-A992-B9ABFF8383B6}"/>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4590" name="Rectangle 14">
            <a:extLst>
              <a:ext uri="{FF2B5EF4-FFF2-40B4-BE49-F238E27FC236}">
                <a16:creationId xmlns:a16="http://schemas.microsoft.com/office/drawing/2014/main" id="{8F72BDA2-DDC4-4C8C-B376-DE646AD1F888}"/>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4591" name="Rectangle 15">
            <a:extLst>
              <a:ext uri="{FF2B5EF4-FFF2-40B4-BE49-F238E27FC236}">
                <a16:creationId xmlns:a16="http://schemas.microsoft.com/office/drawing/2014/main" id="{2C920738-F23F-40ED-8A68-0E25BE2E3691}"/>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4592" name="Rectangle 16">
            <a:extLst>
              <a:ext uri="{FF2B5EF4-FFF2-40B4-BE49-F238E27FC236}">
                <a16:creationId xmlns:a16="http://schemas.microsoft.com/office/drawing/2014/main" id="{1A451EC4-4398-4AA2-BBAF-6C332AEC48C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5BFC33-C553-4B8C-A2BE-6EB8CCF46082}"/>
              </a:ext>
            </a:extLst>
          </p:cNvPr>
          <p:cNvSpPr>
            <a:spLocks noGrp="1" noChangeArrowheads="1"/>
          </p:cNvSpPr>
          <p:nvPr>
            <p:ph type="ctrTitle"/>
          </p:nvPr>
        </p:nvSpPr>
        <p:spPr>
          <a:xfrm>
            <a:off x="611188" y="4387850"/>
            <a:ext cx="8380412" cy="2209800"/>
          </a:xfrm>
        </p:spPr>
        <p:txBody>
          <a:bodyPr/>
          <a:lstStyle/>
          <a:p>
            <a:pPr algn="ctr"/>
            <a:r>
              <a:rPr lang="pt-BR" altLang="pt-BR" sz="4600" b="1">
                <a:solidFill>
                  <a:schemeClr val="tx1"/>
                </a:solidFill>
                <a:effectLst>
                  <a:outerShdw blurRad="38100" dist="38100" dir="2700000" algn="tl">
                    <a:srgbClr val="C0C0C0"/>
                  </a:outerShdw>
                </a:effectLst>
                <a:latin typeface="Copperplate Gothic Bold" panose="020E0705020206020404" pitchFamily="34" charset="0"/>
              </a:rPr>
              <a:t>24- DEVEM OS POBRES EXERCER A BENEVOLÊNCIA</a:t>
            </a:r>
          </a:p>
        </p:txBody>
      </p:sp>
      <p:sp>
        <p:nvSpPr>
          <p:cNvPr id="2052" name="Text Box 4">
            <a:extLst>
              <a:ext uri="{FF2B5EF4-FFF2-40B4-BE49-F238E27FC236}">
                <a16:creationId xmlns:a16="http://schemas.microsoft.com/office/drawing/2014/main" id="{412E960F-D840-40F5-A15A-863358125B2F}"/>
              </a:ext>
            </a:extLst>
          </p:cNvPr>
          <p:cNvSpPr txBox="1">
            <a:spLocks noChangeArrowheads="1"/>
          </p:cNvSpPr>
          <p:nvPr/>
        </p:nvSpPr>
        <p:spPr bwMode="auto">
          <a:xfrm>
            <a:off x="3995738" y="404813"/>
            <a:ext cx="48244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000" b="1">
                <a:effectLst>
                  <a:outerShdw blurRad="38100" dist="38100" dir="2700000" algn="tl">
                    <a:srgbClr val="C0C0C0"/>
                  </a:outerShdw>
                </a:effectLst>
                <a:latin typeface="Forte" panose="03060902040502070203" pitchFamily="66" charset="0"/>
              </a:rPr>
              <a:t>Ministério do Amor</a:t>
            </a:r>
          </a:p>
        </p:txBody>
      </p:sp>
      <p:pic>
        <p:nvPicPr>
          <p:cNvPr id="2054" name="Picture 6" descr="DSC00598">
            <a:extLst>
              <a:ext uri="{FF2B5EF4-FFF2-40B4-BE49-F238E27FC236}">
                <a16:creationId xmlns:a16="http://schemas.microsoft.com/office/drawing/2014/main" id="{9E3A4F55-B58F-48D1-9541-CCCBF88DE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060575"/>
            <a:ext cx="2260600" cy="1695450"/>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96A68671-DD53-4F33-9182-B379E1ABBAE2}"/>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2A1F909-F622-40A5-8ECB-EAB2A54CDFE9}"/>
              </a:ext>
            </a:extLst>
          </p:cNvPr>
          <p:cNvSpPr>
            <a:spLocks noGrp="1"/>
          </p:cNvSpPr>
          <p:nvPr>
            <p:ph type="sldNum" sz="quarter" idx="11"/>
          </p:nvPr>
        </p:nvSpPr>
        <p:spPr/>
        <p:txBody>
          <a:bodyPr/>
          <a:lstStyle/>
          <a:p>
            <a:fld id="{E1271F71-B25A-4884-B4BC-A993E6DF181E}" type="slidenum">
              <a:rPr lang="pt-BR" altLang="pt-BR"/>
              <a:pPr/>
              <a:t>10</a:t>
            </a:fld>
            <a:endParaRPr lang="pt-BR" altLang="pt-BR"/>
          </a:p>
        </p:txBody>
      </p:sp>
      <p:sp>
        <p:nvSpPr>
          <p:cNvPr id="31746" name="Rectangle 2">
            <a:extLst>
              <a:ext uri="{FF2B5EF4-FFF2-40B4-BE49-F238E27FC236}">
                <a16:creationId xmlns:a16="http://schemas.microsoft.com/office/drawing/2014/main" id="{708EAB80-5AD0-4CDD-9AA8-95DE149B1DE0}"/>
              </a:ext>
            </a:extLst>
          </p:cNvPr>
          <p:cNvSpPr>
            <a:spLocks noGrp="1" noChangeArrowheads="1"/>
          </p:cNvSpPr>
          <p:nvPr>
            <p:ph type="body" idx="1"/>
          </p:nvPr>
        </p:nvSpPr>
        <p:spPr>
          <a:xfrm>
            <a:off x="34925" y="404813"/>
            <a:ext cx="8964613" cy="6381750"/>
          </a:xfrm>
        </p:spPr>
        <p:txBody>
          <a:bodyPr/>
          <a:lstStyle/>
          <a:p>
            <a:r>
              <a:rPr lang="pt-BR" altLang="pt-BR" sz="3400" b="1">
                <a:effectLst>
                  <a:outerShdw blurRad="38100" dist="38100" dir="2700000" algn="tl">
                    <a:srgbClr val="C0C0C0"/>
                  </a:outerShdw>
                </a:effectLst>
              </a:rPr>
              <a:t>É o motivo que dá sentido às nossas ações, assinalando-as com ignomínia ou elevado valor moral. Não são as grandes coisas que todos os olhos vêem e toda língua louva, que Deus considera mais preciosas. Os pequenos deveres cumpridos com contentamento, as pequeninas dádivas que não fazem vista, e podem parecer destituídas de valor aos olhos humanos, ocupam muitas vezes diante de Deus o mais alto lugar.</a:t>
            </a:r>
            <a:endParaRPr lang="pt-BR" altLang="pt-BR" sz="3400">
              <a:effectLst>
                <a:outerShdw blurRad="38100" dist="38100" dir="2700000" algn="tl">
                  <a:srgbClr val="C0C0C0"/>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7FB81C3-FF63-4477-87DC-5CF94C03A327}"/>
              </a:ext>
            </a:extLst>
          </p:cNvPr>
          <p:cNvSpPr>
            <a:spLocks noGrp="1"/>
          </p:cNvSpPr>
          <p:nvPr>
            <p:ph type="sldNum" sz="quarter" idx="11"/>
          </p:nvPr>
        </p:nvSpPr>
        <p:spPr/>
        <p:txBody>
          <a:bodyPr/>
          <a:lstStyle/>
          <a:p>
            <a:fld id="{A1274D22-5CFD-4386-9628-CEF38CFC3F6B}" type="slidenum">
              <a:rPr lang="pt-BR" altLang="pt-BR"/>
              <a:pPr/>
              <a:t>11</a:t>
            </a:fld>
            <a:endParaRPr lang="pt-BR" altLang="pt-BR"/>
          </a:p>
        </p:txBody>
      </p:sp>
      <p:sp>
        <p:nvSpPr>
          <p:cNvPr id="44034" name="Rectangle 2">
            <a:extLst>
              <a:ext uri="{FF2B5EF4-FFF2-40B4-BE49-F238E27FC236}">
                <a16:creationId xmlns:a16="http://schemas.microsoft.com/office/drawing/2014/main" id="{41AF421D-A253-4DD6-A53A-D0ED1732CD83}"/>
              </a:ext>
            </a:extLst>
          </p:cNvPr>
          <p:cNvSpPr>
            <a:spLocks noGrp="1" noChangeArrowheads="1"/>
          </p:cNvSpPr>
          <p:nvPr>
            <p:ph type="body" idx="1"/>
          </p:nvPr>
        </p:nvSpPr>
        <p:spPr>
          <a:xfrm>
            <a:off x="-36513" y="549275"/>
            <a:ext cx="8964613" cy="6048375"/>
          </a:xfrm>
        </p:spPr>
        <p:txBody>
          <a:bodyPr/>
          <a:lstStyle/>
          <a:p>
            <a:r>
              <a:rPr lang="pt-BR" altLang="pt-BR" sz="3500" b="1">
                <a:effectLst>
                  <a:outerShdw blurRad="38100" dist="38100" dir="2700000" algn="tl">
                    <a:srgbClr val="C0C0C0"/>
                  </a:outerShdw>
                </a:effectLst>
              </a:rPr>
              <a:t>Um coração de fé e amor é mais precioso para Deus que os mais custosos dons. A viúva pobre deu sua subsistência para fazer o pouco que fez. Privou-se de alimento para oferecer aquelas duas moedinhas à causa que amava. E fê-lo com fé, sabendo que seu Pai celestial não passaria por alto sua grande necessidade. Foi esse espírito abnegado e essa infantil fé que atraiu o louvor do Senhor.</a:t>
            </a:r>
            <a:r>
              <a:rPr lang="pt-BR" altLang="pt-BR" sz="3500">
                <a:effectLst>
                  <a:outerShdw blurRad="38100" dist="38100" dir="2700000" algn="tl">
                    <a:srgbClr val="C0C0C0"/>
                  </a:outerShdw>
                </a:effectLs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F76075C1-7821-4260-94D8-3B055FABAAD3}"/>
              </a:ext>
            </a:extLst>
          </p:cNvPr>
          <p:cNvSpPr>
            <a:spLocks noGrp="1"/>
          </p:cNvSpPr>
          <p:nvPr>
            <p:ph type="sldNum" sz="quarter" idx="11"/>
          </p:nvPr>
        </p:nvSpPr>
        <p:spPr/>
        <p:txBody>
          <a:bodyPr/>
          <a:lstStyle/>
          <a:p>
            <a:fld id="{E95C8349-AE37-40CA-A6F5-AED9FBF4D9F3}" type="slidenum">
              <a:rPr lang="pt-BR" altLang="pt-BR"/>
              <a:pPr/>
              <a:t>12</a:t>
            </a:fld>
            <a:endParaRPr lang="pt-BR" altLang="pt-BR"/>
          </a:p>
        </p:txBody>
      </p:sp>
      <p:sp>
        <p:nvSpPr>
          <p:cNvPr id="9218" name="Rectangle 2">
            <a:extLst>
              <a:ext uri="{FF2B5EF4-FFF2-40B4-BE49-F238E27FC236}">
                <a16:creationId xmlns:a16="http://schemas.microsoft.com/office/drawing/2014/main" id="{4A04D5B8-87A8-45EB-A63D-B702AB8A72BC}"/>
              </a:ext>
            </a:extLst>
          </p:cNvPr>
          <p:cNvSpPr>
            <a:spLocks noChangeArrowheads="1"/>
          </p:cNvSpPr>
          <p:nvPr/>
        </p:nvSpPr>
        <p:spPr bwMode="auto">
          <a:xfrm>
            <a:off x="539750" y="1268413"/>
            <a:ext cx="80645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4. Como as ofertas dos pobres são pesadas no santuário celestial? (200:1)</a:t>
            </a:r>
          </a:p>
        </p:txBody>
      </p:sp>
      <p:pic>
        <p:nvPicPr>
          <p:cNvPr id="9219" name="Picture 3" descr="DSC00598">
            <a:extLst>
              <a:ext uri="{FF2B5EF4-FFF2-40B4-BE49-F238E27FC236}">
                <a16:creationId xmlns:a16="http://schemas.microsoft.com/office/drawing/2014/main" id="{C46F167C-8E59-4B1F-9F4C-19532354F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9AEAEBF-DD77-4ACF-99D7-723B9D4A8AE6}"/>
              </a:ext>
            </a:extLst>
          </p:cNvPr>
          <p:cNvSpPr>
            <a:spLocks noGrp="1"/>
          </p:cNvSpPr>
          <p:nvPr>
            <p:ph type="sldNum" sz="quarter" idx="11"/>
          </p:nvPr>
        </p:nvSpPr>
        <p:spPr/>
        <p:txBody>
          <a:bodyPr/>
          <a:lstStyle/>
          <a:p>
            <a:fld id="{FC5800F7-0A86-4284-A14D-8F20D944C347}" type="slidenum">
              <a:rPr lang="pt-BR" altLang="pt-BR"/>
              <a:pPr/>
              <a:t>13</a:t>
            </a:fld>
            <a:endParaRPr lang="pt-BR" altLang="pt-BR"/>
          </a:p>
        </p:txBody>
      </p:sp>
      <p:sp>
        <p:nvSpPr>
          <p:cNvPr id="33794" name="Rectangle 2">
            <a:extLst>
              <a:ext uri="{FF2B5EF4-FFF2-40B4-BE49-F238E27FC236}">
                <a16:creationId xmlns:a16="http://schemas.microsoft.com/office/drawing/2014/main" id="{35FAD5BD-05C1-4D2D-B555-8FE38CA30132}"/>
              </a:ext>
            </a:extLst>
          </p:cNvPr>
          <p:cNvSpPr>
            <a:spLocks noGrp="1" noChangeArrowheads="1"/>
          </p:cNvSpPr>
          <p:nvPr>
            <p:ph type="body" idx="1"/>
          </p:nvPr>
        </p:nvSpPr>
        <p:spPr>
          <a:xfrm>
            <a:off x="179388" y="692150"/>
            <a:ext cx="8569325" cy="5905500"/>
          </a:xfrm>
        </p:spPr>
        <p:txBody>
          <a:bodyPr/>
          <a:lstStyle/>
          <a:p>
            <a:r>
              <a:rPr lang="pt-BR" altLang="pt-BR" sz="4800" b="1">
                <a:effectLst>
                  <a:outerShdw blurRad="38100" dist="38100" dir="2700000" algn="tl">
                    <a:srgbClr val="C0C0C0"/>
                  </a:outerShdw>
                </a:effectLst>
              </a:rPr>
              <a:t>Nas balanças do santuário as ofertas dos pobres, oriundas do amor a Cristo, são estimadas não segundo a importância dada, mas segundo o amor que constrange ao sacrifício.</a:t>
            </a:r>
            <a:r>
              <a:rPr lang="pt-BR" altLang="pt-BR" sz="4800">
                <a:effectLst>
                  <a:outerShdw blurRad="38100" dist="38100" dir="2700000" algn="tl">
                    <a:srgbClr val="C0C0C0"/>
                  </a:outerShdw>
                </a:effectLst>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82A077F-077D-4EE1-8C8D-E10E019BD7E4}"/>
              </a:ext>
            </a:extLst>
          </p:cNvPr>
          <p:cNvSpPr>
            <a:spLocks noGrp="1"/>
          </p:cNvSpPr>
          <p:nvPr>
            <p:ph type="sldNum" sz="quarter" idx="11"/>
          </p:nvPr>
        </p:nvSpPr>
        <p:spPr/>
        <p:txBody>
          <a:bodyPr/>
          <a:lstStyle/>
          <a:p>
            <a:fld id="{2839E48E-CE5A-4F65-B820-19AAEB0E8DF2}" type="slidenum">
              <a:rPr lang="pt-BR" altLang="pt-BR"/>
              <a:pPr/>
              <a:t>14</a:t>
            </a:fld>
            <a:endParaRPr lang="pt-BR" altLang="pt-BR"/>
          </a:p>
        </p:txBody>
      </p:sp>
      <p:sp>
        <p:nvSpPr>
          <p:cNvPr id="10242" name="Rectangle 2">
            <a:extLst>
              <a:ext uri="{FF2B5EF4-FFF2-40B4-BE49-F238E27FC236}">
                <a16:creationId xmlns:a16="http://schemas.microsoft.com/office/drawing/2014/main" id="{82392E7D-6159-406F-9615-0FAA43F6482A}"/>
              </a:ext>
            </a:extLst>
          </p:cNvPr>
          <p:cNvSpPr>
            <a:spLocks noChangeArrowheads="1"/>
          </p:cNvSpPr>
          <p:nvPr/>
        </p:nvSpPr>
        <p:spPr bwMode="auto">
          <a:xfrm>
            <a:off x="684213" y="1557338"/>
            <a:ext cx="77755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5. Por que Deus também requer sacrifício dos pobres? (200:2)</a:t>
            </a:r>
          </a:p>
        </p:txBody>
      </p:sp>
      <p:pic>
        <p:nvPicPr>
          <p:cNvPr id="10243" name="Picture 3" descr="DSC00598">
            <a:extLst>
              <a:ext uri="{FF2B5EF4-FFF2-40B4-BE49-F238E27FC236}">
                <a16:creationId xmlns:a16="http://schemas.microsoft.com/office/drawing/2014/main" id="{FE91BD43-2ED8-4E5E-B449-C9CDEA140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64A858B-42C8-4C1D-AE53-363B2545D469}"/>
              </a:ext>
            </a:extLst>
          </p:cNvPr>
          <p:cNvSpPr>
            <a:spLocks noGrp="1"/>
          </p:cNvSpPr>
          <p:nvPr>
            <p:ph type="sldNum" sz="quarter" idx="11"/>
          </p:nvPr>
        </p:nvSpPr>
        <p:spPr/>
        <p:txBody>
          <a:bodyPr/>
          <a:lstStyle/>
          <a:p>
            <a:fld id="{92C88170-B998-4A6A-A5F6-091ADB1EA9D3}" type="slidenum">
              <a:rPr lang="pt-BR" altLang="pt-BR"/>
              <a:pPr/>
              <a:t>15</a:t>
            </a:fld>
            <a:endParaRPr lang="pt-BR" altLang="pt-BR"/>
          </a:p>
        </p:txBody>
      </p:sp>
      <p:sp>
        <p:nvSpPr>
          <p:cNvPr id="35842" name="Rectangle 2">
            <a:extLst>
              <a:ext uri="{FF2B5EF4-FFF2-40B4-BE49-F238E27FC236}">
                <a16:creationId xmlns:a16="http://schemas.microsoft.com/office/drawing/2014/main" id="{22D533D1-214A-43FC-AEEF-DC62CF4E90DF}"/>
              </a:ext>
            </a:extLst>
          </p:cNvPr>
          <p:cNvSpPr>
            <a:spLocks noGrp="1" noChangeArrowheads="1"/>
          </p:cNvSpPr>
          <p:nvPr>
            <p:ph type="body" idx="1"/>
          </p:nvPr>
        </p:nvSpPr>
        <p:spPr>
          <a:xfrm>
            <a:off x="179388" y="476250"/>
            <a:ext cx="8569325" cy="6121400"/>
          </a:xfrm>
        </p:spPr>
        <p:txBody>
          <a:bodyPr/>
          <a:lstStyle/>
          <a:p>
            <a:r>
              <a:rPr lang="pt-BR" altLang="pt-BR" sz="4400" b="1">
                <a:effectLst>
                  <a:outerShdw blurRad="38100" dist="38100" dir="2700000" algn="tl">
                    <a:srgbClr val="C0C0C0"/>
                  </a:outerShdw>
                </a:effectLst>
              </a:rPr>
              <a:t>Alguns que são pobres em bens deste mundo estão prontos a deixar todo testemunho sobre os ombros dos homens de posse. Mas eles não compreendem que lhes toca também uma obra a fazer. Também deles Deus requer sacrifício.</a:t>
            </a:r>
            <a:endParaRPr lang="pt-BR" altLang="pt-BR" sz="4400">
              <a:effectLst>
                <a:outerShdw blurRad="38100" dist="38100" dir="2700000" algn="tl">
                  <a:srgbClr val="C0C0C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89E46993-D0B0-49DF-BCC2-90675D8D41BB}"/>
              </a:ext>
            </a:extLst>
          </p:cNvPr>
          <p:cNvSpPr>
            <a:spLocks noGrp="1"/>
          </p:cNvSpPr>
          <p:nvPr>
            <p:ph type="sldNum" sz="quarter" idx="11"/>
          </p:nvPr>
        </p:nvSpPr>
        <p:spPr/>
        <p:txBody>
          <a:bodyPr/>
          <a:lstStyle/>
          <a:p>
            <a:fld id="{E69F7FA3-0B5C-4554-B537-C172DDFCE316}" type="slidenum">
              <a:rPr lang="pt-BR" altLang="pt-BR"/>
              <a:pPr/>
              <a:t>16</a:t>
            </a:fld>
            <a:endParaRPr lang="pt-BR" altLang="pt-BR"/>
          </a:p>
        </p:txBody>
      </p:sp>
      <p:sp>
        <p:nvSpPr>
          <p:cNvPr id="11266" name="Rectangle 2">
            <a:extLst>
              <a:ext uri="{FF2B5EF4-FFF2-40B4-BE49-F238E27FC236}">
                <a16:creationId xmlns:a16="http://schemas.microsoft.com/office/drawing/2014/main" id="{03C85D88-450E-4CCA-83F8-4FDE9E684BD3}"/>
              </a:ext>
            </a:extLst>
          </p:cNvPr>
          <p:cNvSpPr>
            <a:spLocks noChangeArrowheads="1"/>
          </p:cNvSpPr>
          <p:nvPr/>
        </p:nvSpPr>
        <p:spPr bwMode="auto">
          <a:xfrm>
            <a:off x="611188" y="1125538"/>
            <a:ext cx="7705725"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400" b="1">
                <a:effectLst>
                  <a:outerShdw blurRad="38100" dist="38100" dir="2700000" algn="tl">
                    <a:srgbClr val="C0C0C0"/>
                  </a:outerShdw>
                </a:effectLst>
                <a:latin typeface="Bookman Old Style" panose="02050604050505020204" pitchFamily="18" charset="0"/>
              </a:rPr>
              <a:t>6. O que dá sentido às nossas ações, assinalando-as com ignomínia ou elevado valor moral? (201:2)</a:t>
            </a:r>
          </a:p>
        </p:txBody>
      </p:sp>
      <p:pic>
        <p:nvPicPr>
          <p:cNvPr id="11267" name="Picture 3" descr="DSC00598">
            <a:extLst>
              <a:ext uri="{FF2B5EF4-FFF2-40B4-BE49-F238E27FC236}">
                <a16:creationId xmlns:a16="http://schemas.microsoft.com/office/drawing/2014/main" id="{DFC03ACD-F33A-4BF1-8C5D-8837C6D9F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9B8A1FD-66E6-414E-840C-2388DCB19C30}"/>
              </a:ext>
            </a:extLst>
          </p:cNvPr>
          <p:cNvSpPr>
            <a:spLocks noGrp="1"/>
          </p:cNvSpPr>
          <p:nvPr>
            <p:ph type="sldNum" sz="quarter" idx="11"/>
          </p:nvPr>
        </p:nvSpPr>
        <p:spPr/>
        <p:txBody>
          <a:bodyPr/>
          <a:lstStyle/>
          <a:p>
            <a:fld id="{F5F290C2-0372-4719-9447-024334109A7E}" type="slidenum">
              <a:rPr lang="pt-BR" altLang="pt-BR"/>
              <a:pPr/>
              <a:t>17</a:t>
            </a:fld>
            <a:endParaRPr lang="pt-BR" altLang="pt-BR"/>
          </a:p>
        </p:txBody>
      </p:sp>
      <p:sp>
        <p:nvSpPr>
          <p:cNvPr id="37890" name="Rectangle 2">
            <a:extLst>
              <a:ext uri="{FF2B5EF4-FFF2-40B4-BE49-F238E27FC236}">
                <a16:creationId xmlns:a16="http://schemas.microsoft.com/office/drawing/2014/main" id="{3642C629-4D0D-4045-A2E9-C684CD29594A}"/>
              </a:ext>
            </a:extLst>
          </p:cNvPr>
          <p:cNvSpPr>
            <a:spLocks noGrp="1" noChangeArrowheads="1"/>
          </p:cNvSpPr>
          <p:nvPr>
            <p:ph type="body" idx="1"/>
          </p:nvPr>
        </p:nvSpPr>
        <p:spPr>
          <a:xfrm>
            <a:off x="179388" y="692150"/>
            <a:ext cx="8569325" cy="5905500"/>
          </a:xfrm>
        </p:spPr>
        <p:txBody>
          <a:bodyPr/>
          <a:lstStyle/>
          <a:p>
            <a:r>
              <a:rPr lang="pt-BR" altLang="pt-BR" sz="4400" b="1">
                <a:effectLst>
                  <a:outerShdw blurRad="38100" dist="38100" dir="2700000" algn="tl">
                    <a:srgbClr val="C0C0C0"/>
                  </a:outerShdw>
                </a:effectLst>
              </a:rPr>
              <a:t>É o motivo que dá sentido às nossas ações, assinalando-as com ignomínia ou elevado valor moral. Não são as grandes coisas que todos os olhos vêem e toda língua louva, que Deus considera mais preciosas.</a:t>
            </a:r>
            <a:endParaRPr lang="pt-BR" altLang="pt-BR" sz="4400">
              <a:effectLst>
                <a:outerShdw blurRad="38100" dist="38100" dir="2700000" algn="tl">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42CE657-620F-4291-ACBF-36785E19746A}"/>
              </a:ext>
            </a:extLst>
          </p:cNvPr>
          <p:cNvSpPr>
            <a:spLocks noGrp="1"/>
          </p:cNvSpPr>
          <p:nvPr>
            <p:ph type="sldNum" sz="quarter" idx="11"/>
          </p:nvPr>
        </p:nvSpPr>
        <p:spPr/>
        <p:txBody>
          <a:bodyPr/>
          <a:lstStyle/>
          <a:p>
            <a:fld id="{BECCE636-A0A4-4592-93C8-773C41032C0A}" type="slidenum">
              <a:rPr lang="pt-BR" altLang="pt-BR"/>
              <a:pPr/>
              <a:t>18</a:t>
            </a:fld>
            <a:endParaRPr lang="pt-BR" altLang="pt-BR"/>
          </a:p>
        </p:txBody>
      </p:sp>
      <p:sp>
        <p:nvSpPr>
          <p:cNvPr id="45058" name="Rectangle 2">
            <a:extLst>
              <a:ext uri="{FF2B5EF4-FFF2-40B4-BE49-F238E27FC236}">
                <a16:creationId xmlns:a16="http://schemas.microsoft.com/office/drawing/2014/main" id="{134D4447-6FF6-477F-910C-3CCCE491EA7E}"/>
              </a:ext>
            </a:extLst>
          </p:cNvPr>
          <p:cNvSpPr>
            <a:spLocks noGrp="1" noChangeArrowheads="1"/>
          </p:cNvSpPr>
          <p:nvPr>
            <p:ph type="body" idx="1"/>
          </p:nvPr>
        </p:nvSpPr>
        <p:spPr>
          <a:xfrm>
            <a:off x="179388" y="476250"/>
            <a:ext cx="8569325" cy="6121400"/>
          </a:xfrm>
        </p:spPr>
        <p:txBody>
          <a:bodyPr/>
          <a:lstStyle/>
          <a:p>
            <a:r>
              <a:rPr lang="pt-BR" altLang="pt-BR" sz="3600" b="1">
                <a:effectLst>
                  <a:outerShdw blurRad="38100" dist="38100" dir="2700000" algn="tl">
                    <a:srgbClr val="C0C0C0"/>
                  </a:outerShdw>
                </a:effectLst>
              </a:rPr>
              <a:t>Os pequenos deveres cumpridos com contentamento, as pequeninas dádivas que não fazem vista, e podem parecer destituídas de valor aos olhos humanos, ocupam muitas vezes diante de Deus o mais alto lugar. Um coração de fé e amor é mais precioso para Deus que os mais custosos dons. A viúva pobre deu sua subsistência para fazer o pouco que fez.</a:t>
            </a:r>
            <a:endParaRPr lang="pt-BR" altLang="pt-BR" sz="3600">
              <a:effectLst>
                <a:outerShdw blurRad="38100" dist="38100" dir="2700000" algn="tl">
                  <a:srgbClr val="C0C0C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7339254-3C68-4273-AEF1-52AB4A9F7CAB}"/>
              </a:ext>
            </a:extLst>
          </p:cNvPr>
          <p:cNvSpPr>
            <a:spLocks noGrp="1"/>
          </p:cNvSpPr>
          <p:nvPr>
            <p:ph type="sldNum" sz="quarter" idx="11"/>
          </p:nvPr>
        </p:nvSpPr>
        <p:spPr/>
        <p:txBody>
          <a:bodyPr/>
          <a:lstStyle/>
          <a:p>
            <a:fld id="{96EADC50-AC15-4D29-8DF4-B155B6208479}" type="slidenum">
              <a:rPr lang="pt-BR" altLang="pt-BR"/>
              <a:pPr/>
              <a:t>19</a:t>
            </a:fld>
            <a:endParaRPr lang="pt-BR" altLang="pt-BR"/>
          </a:p>
        </p:txBody>
      </p:sp>
      <p:sp>
        <p:nvSpPr>
          <p:cNvPr id="46082" name="Rectangle 2">
            <a:extLst>
              <a:ext uri="{FF2B5EF4-FFF2-40B4-BE49-F238E27FC236}">
                <a16:creationId xmlns:a16="http://schemas.microsoft.com/office/drawing/2014/main" id="{7E98FCE8-1715-49F6-A324-3D83A4841BDD}"/>
              </a:ext>
            </a:extLst>
          </p:cNvPr>
          <p:cNvSpPr>
            <a:spLocks noGrp="1" noChangeArrowheads="1"/>
          </p:cNvSpPr>
          <p:nvPr>
            <p:ph type="body" idx="1"/>
          </p:nvPr>
        </p:nvSpPr>
        <p:spPr>
          <a:xfrm>
            <a:off x="179388" y="692150"/>
            <a:ext cx="8569325" cy="5905500"/>
          </a:xfrm>
        </p:spPr>
        <p:txBody>
          <a:bodyPr/>
          <a:lstStyle/>
          <a:p>
            <a:r>
              <a:rPr lang="pt-BR" altLang="pt-BR" sz="4000" b="1">
                <a:effectLst>
                  <a:outerShdw blurRad="38100" dist="38100" dir="2700000" algn="tl">
                    <a:srgbClr val="C0C0C0"/>
                  </a:outerShdw>
                </a:effectLst>
              </a:rPr>
              <a:t>Privou-se de alimento para oferecer aquelas duas moedinhas à causa que amava. E fê-lo com fé, sabendo que seu Pai celestial não passaria por alto sua grande necessidade. Foi esse espírito abnegado e essa infantil fé que atraiu o louvor do Senhor.</a:t>
            </a:r>
            <a:r>
              <a:rPr lang="pt-BR" altLang="pt-BR" sz="4000">
                <a:effectLst>
                  <a:outerShdw blurRad="38100" dist="38100" dir="2700000" algn="tl">
                    <a:srgbClr val="C0C0C0"/>
                  </a:outerShdw>
                </a:effectLs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366CBEC-5A45-44F6-BAED-504845758DDE}"/>
              </a:ext>
            </a:extLst>
          </p:cNvPr>
          <p:cNvSpPr>
            <a:spLocks noGrp="1" noChangeArrowheads="1"/>
          </p:cNvSpPr>
          <p:nvPr>
            <p:ph type="ctrTitle"/>
          </p:nvPr>
        </p:nvSpPr>
        <p:spPr>
          <a:xfrm>
            <a:off x="2843213" y="1773238"/>
            <a:ext cx="6148387" cy="2376487"/>
          </a:xfrm>
        </p:spPr>
        <p:txBody>
          <a:bodyPr/>
          <a:lstStyle/>
          <a:p>
            <a:pPr algn="ctr"/>
            <a:r>
              <a:rPr lang="pt-BR" altLang="pt-BR" sz="6800" b="1">
                <a:solidFill>
                  <a:schemeClr val="bg1"/>
                </a:solidFill>
                <a:effectLst>
                  <a:outerShdw blurRad="38100" dist="38100" dir="2700000" algn="tl">
                    <a:srgbClr val="C0C0C0"/>
                  </a:outerShdw>
                </a:effectLst>
                <a:latin typeface="Arial Rounded MT Bold" panose="020F0704030504030204" pitchFamily="34" charset="0"/>
              </a:rPr>
              <a:t>Lucas 2.21-24</a:t>
            </a:r>
          </a:p>
        </p:txBody>
      </p:sp>
      <p:sp>
        <p:nvSpPr>
          <p:cNvPr id="26628" name="Text Box 4">
            <a:extLst>
              <a:ext uri="{FF2B5EF4-FFF2-40B4-BE49-F238E27FC236}">
                <a16:creationId xmlns:a16="http://schemas.microsoft.com/office/drawing/2014/main" id="{BBBB15ED-51FE-4003-B1C7-BD646055FD6A}"/>
              </a:ext>
            </a:extLst>
          </p:cNvPr>
          <p:cNvSpPr txBox="1">
            <a:spLocks noChangeArrowheads="1"/>
          </p:cNvSpPr>
          <p:nvPr/>
        </p:nvSpPr>
        <p:spPr bwMode="auto">
          <a:xfrm>
            <a:off x="395288" y="4797425"/>
            <a:ext cx="87487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400" b="1">
                <a:effectLst>
                  <a:outerShdw blurRad="38100" dist="38100" dir="2700000" algn="tl">
                    <a:srgbClr val="C0C0C0"/>
                  </a:outerShdw>
                </a:effectLst>
                <a:latin typeface="Georgia" panose="02040502050405020303" pitchFamily="18" charset="0"/>
              </a:rPr>
              <a:t>Mesmo pobres, José e Maria ofertaram ao Senhor!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0F717FD8-016F-4138-9344-88A9DEBE129A}"/>
              </a:ext>
            </a:extLst>
          </p:cNvPr>
          <p:cNvSpPr>
            <a:spLocks noGrp="1"/>
          </p:cNvSpPr>
          <p:nvPr>
            <p:ph type="sldNum" sz="quarter" idx="11"/>
          </p:nvPr>
        </p:nvSpPr>
        <p:spPr/>
        <p:txBody>
          <a:bodyPr/>
          <a:lstStyle/>
          <a:p>
            <a:fld id="{8538F3A6-C96B-4ABD-A3E0-2E61C1CFADD5}" type="slidenum">
              <a:rPr lang="pt-BR" altLang="pt-BR"/>
              <a:pPr/>
              <a:t>20</a:t>
            </a:fld>
            <a:endParaRPr lang="pt-BR" altLang="pt-BR"/>
          </a:p>
        </p:txBody>
      </p:sp>
      <p:sp>
        <p:nvSpPr>
          <p:cNvPr id="12290" name="Rectangle 2">
            <a:extLst>
              <a:ext uri="{FF2B5EF4-FFF2-40B4-BE49-F238E27FC236}">
                <a16:creationId xmlns:a16="http://schemas.microsoft.com/office/drawing/2014/main" id="{9DDB9BAB-C0C0-4E8A-AECB-35E25825658D}"/>
              </a:ext>
            </a:extLst>
          </p:cNvPr>
          <p:cNvSpPr>
            <a:spLocks noChangeArrowheads="1"/>
          </p:cNvSpPr>
          <p:nvPr/>
        </p:nvSpPr>
        <p:spPr bwMode="auto">
          <a:xfrm>
            <a:off x="539750" y="1093788"/>
            <a:ext cx="8064500" cy="521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4800" b="1">
                <a:effectLst>
                  <a:outerShdw blurRad="38100" dist="38100" dir="2700000" algn="tl">
                    <a:srgbClr val="C0C0C0"/>
                  </a:outerShdw>
                </a:effectLst>
                <a:latin typeface="Bookman Old Style" panose="02050604050505020204" pitchFamily="18" charset="0"/>
              </a:rPr>
              <a:t>7. Sendo que os irmãos das igrejas da Macedônia eram realmente pobres,</a:t>
            </a:r>
          </a:p>
          <a:p>
            <a:pPr algn="ctr"/>
            <a:r>
              <a:rPr lang="pt-BR" altLang="pt-BR" sz="4800" b="1">
                <a:effectLst>
                  <a:outerShdw blurRad="38100" dist="38100" dir="2700000" algn="tl">
                    <a:srgbClr val="C0C0C0"/>
                  </a:outerShdw>
                </a:effectLst>
                <a:latin typeface="Bookman Old Style" panose="02050604050505020204" pitchFamily="18" charset="0"/>
              </a:rPr>
              <a:t>como eram tão generosos em suas ofertas? (202:1)</a:t>
            </a:r>
          </a:p>
        </p:txBody>
      </p:sp>
      <p:pic>
        <p:nvPicPr>
          <p:cNvPr id="12291" name="Picture 3" descr="DSC00598">
            <a:extLst>
              <a:ext uri="{FF2B5EF4-FFF2-40B4-BE49-F238E27FC236}">
                <a16:creationId xmlns:a16="http://schemas.microsoft.com/office/drawing/2014/main" id="{0A95CEA9-3F61-462A-B637-EE76B374B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B1D57ED-D108-442C-A1D8-60222EF4EBF9}"/>
              </a:ext>
            </a:extLst>
          </p:cNvPr>
          <p:cNvSpPr>
            <a:spLocks noGrp="1"/>
          </p:cNvSpPr>
          <p:nvPr>
            <p:ph type="sldNum" sz="quarter" idx="11"/>
          </p:nvPr>
        </p:nvSpPr>
        <p:spPr/>
        <p:txBody>
          <a:bodyPr/>
          <a:lstStyle/>
          <a:p>
            <a:fld id="{D7161163-0D3D-43C6-9EF3-A634D549C7CD}" type="slidenum">
              <a:rPr lang="pt-BR" altLang="pt-BR"/>
              <a:pPr/>
              <a:t>21</a:t>
            </a:fld>
            <a:endParaRPr lang="pt-BR" altLang="pt-BR"/>
          </a:p>
        </p:txBody>
      </p:sp>
      <p:sp>
        <p:nvSpPr>
          <p:cNvPr id="39938" name="Rectangle 2">
            <a:extLst>
              <a:ext uri="{FF2B5EF4-FFF2-40B4-BE49-F238E27FC236}">
                <a16:creationId xmlns:a16="http://schemas.microsoft.com/office/drawing/2014/main" id="{2A36069F-5CEC-4EA3-97C0-9AC124AD0ED6}"/>
              </a:ext>
            </a:extLst>
          </p:cNvPr>
          <p:cNvSpPr>
            <a:spLocks noGrp="1" noChangeArrowheads="1"/>
          </p:cNvSpPr>
          <p:nvPr>
            <p:ph type="body" idx="1"/>
          </p:nvPr>
        </p:nvSpPr>
        <p:spPr>
          <a:xfrm>
            <a:off x="107950" y="404813"/>
            <a:ext cx="8964613" cy="6165850"/>
          </a:xfrm>
        </p:spPr>
        <p:txBody>
          <a:bodyPr/>
          <a:lstStyle/>
          <a:p>
            <a:r>
              <a:rPr lang="pt-BR" altLang="pt-BR" sz="4000" b="1">
                <a:effectLst>
                  <a:outerShdw blurRad="38100" dist="38100" dir="2700000" algn="tl">
                    <a:srgbClr val="C0C0C0"/>
                  </a:outerShdw>
                </a:effectLst>
              </a:rPr>
              <a:t>Houvera uma fome em Jerusalém, e Paulo sabia que muitos dos cristãos se haviam dispersado, e que os que haviam ficado estariam da mesma maneira privados de simpatia humana e expostos à inimizade religiosa. Exortou, portanto, as igrejas a enviarem ajuda financeira a seus irmãos em Jerusalém.</a:t>
            </a:r>
            <a:r>
              <a:rPr lang="pt-BR" altLang="pt-BR" sz="4000">
                <a:effectLst>
                  <a:outerShdw blurRad="38100" dist="38100" dir="2700000" algn="tl">
                    <a:srgbClr val="C0C0C0"/>
                  </a:outerShdw>
                </a:effectLst>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B162C60-EC9C-40B3-BCEE-A0FBBA1A29F6}"/>
              </a:ext>
            </a:extLst>
          </p:cNvPr>
          <p:cNvSpPr>
            <a:spLocks noGrp="1"/>
          </p:cNvSpPr>
          <p:nvPr>
            <p:ph type="sldNum" sz="quarter" idx="11"/>
          </p:nvPr>
        </p:nvSpPr>
        <p:spPr/>
        <p:txBody>
          <a:bodyPr/>
          <a:lstStyle/>
          <a:p>
            <a:fld id="{41CC5EA1-3C73-421B-A693-E54E2AA8FFBA}" type="slidenum">
              <a:rPr lang="pt-BR" altLang="pt-BR"/>
              <a:pPr/>
              <a:t>22</a:t>
            </a:fld>
            <a:endParaRPr lang="pt-BR" altLang="pt-BR"/>
          </a:p>
        </p:txBody>
      </p:sp>
      <p:sp>
        <p:nvSpPr>
          <p:cNvPr id="40962" name="Rectangle 2">
            <a:extLst>
              <a:ext uri="{FF2B5EF4-FFF2-40B4-BE49-F238E27FC236}">
                <a16:creationId xmlns:a16="http://schemas.microsoft.com/office/drawing/2014/main" id="{BBD28A11-DCE4-4AFB-A8E7-92E852E63494}"/>
              </a:ext>
            </a:extLst>
          </p:cNvPr>
          <p:cNvSpPr>
            <a:spLocks noGrp="1" noChangeArrowheads="1"/>
          </p:cNvSpPr>
          <p:nvPr>
            <p:ph type="body" idx="1"/>
          </p:nvPr>
        </p:nvSpPr>
        <p:spPr>
          <a:xfrm>
            <a:off x="107950" y="549275"/>
            <a:ext cx="9036050" cy="6308725"/>
          </a:xfrm>
        </p:spPr>
        <p:txBody>
          <a:bodyPr/>
          <a:lstStyle/>
          <a:p>
            <a:r>
              <a:rPr lang="pt-BR" altLang="pt-BR" sz="4000" b="1">
                <a:effectLst>
                  <a:outerShdw blurRad="38100" dist="38100" dir="2700000" algn="tl">
                    <a:srgbClr val="C0C0C0"/>
                  </a:outerShdw>
                </a:effectLst>
              </a:rPr>
              <a:t>A importância arrecadada pela igreja excedera à expectativa dos apóstolos. Constrangidos pelo amor de Cristo, os crentes deram liberalmente, e encheram-se de alegria por exprimirem assim sua gratidão ao Redentor e seu amor pelos irmãos. Isso é a verdadeira base da caridade, segundo a Palavra de Deus.</a:t>
            </a:r>
            <a:r>
              <a:rPr lang="pt-BR" altLang="pt-BR" sz="4000">
                <a:effectLst>
                  <a:outerShdw blurRad="38100" dist="38100" dir="2700000" algn="tl">
                    <a:srgbClr val="C0C0C0"/>
                  </a:outerShdw>
                </a:effectLst>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53C0763D-CBE7-4F50-AC7F-4947D85D8BD1}"/>
              </a:ext>
            </a:extLst>
          </p:cNvPr>
          <p:cNvSpPr>
            <a:spLocks noGrp="1"/>
          </p:cNvSpPr>
          <p:nvPr>
            <p:ph type="sldNum" sz="quarter" idx="11"/>
          </p:nvPr>
        </p:nvSpPr>
        <p:spPr/>
        <p:txBody>
          <a:bodyPr/>
          <a:lstStyle/>
          <a:p>
            <a:fld id="{F6207A0E-AF3E-4BE9-A610-7440A3481187}" type="slidenum">
              <a:rPr lang="pt-BR" altLang="pt-BR"/>
              <a:pPr/>
              <a:t>23</a:t>
            </a:fld>
            <a:endParaRPr lang="pt-BR" altLang="pt-BR"/>
          </a:p>
        </p:txBody>
      </p:sp>
      <p:sp>
        <p:nvSpPr>
          <p:cNvPr id="13314" name="Rectangle 2">
            <a:extLst>
              <a:ext uri="{FF2B5EF4-FFF2-40B4-BE49-F238E27FC236}">
                <a16:creationId xmlns:a16="http://schemas.microsoft.com/office/drawing/2014/main" id="{CCB3BB4C-8070-4C56-9955-F96C6244D2AA}"/>
              </a:ext>
            </a:extLst>
          </p:cNvPr>
          <p:cNvSpPr>
            <a:spLocks noChangeArrowheads="1"/>
          </p:cNvSpPr>
          <p:nvPr/>
        </p:nvSpPr>
        <p:spPr bwMode="auto">
          <a:xfrm>
            <a:off x="395288" y="549275"/>
            <a:ext cx="82804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4400" b="1">
                <a:effectLst>
                  <a:outerShdw blurRad="38100" dist="38100" dir="2700000" algn="tl">
                    <a:srgbClr val="C0C0C0"/>
                  </a:outerShdw>
                </a:effectLst>
                <a:latin typeface="Bookman Old Style" panose="02050604050505020204" pitchFamily="18" charset="0"/>
              </a:rPr>
              <a:t>8. Em face do </a:t>
            </a:r>
          </a:p>
          <a:p>
            <a:pPr algn="ctr"/>
            <a:r>
              <a:rPr lang="pt-BR" altLang="pt-BR" sz="4400" b="1">
                <a:effectLst>
                  <a:outerShdw blurRad="38100" dist="38100" dir="2700000" algn="tl">
                    <a:srgbClr val="C0C0C0"/>
                  </a:outerShdw>
                </a:effectLst>
                <a:latin typeface="Bookman Old Style" panose="02050604050505020204" pitchFamily="18" charset="0"/>
              </a:rPr>
              <a:t>exemplo dos macedônios, "pode então qualquer de nós que professe o cristianismo pensar que estará desculpado por nada fazer em</a:t>
            </a:r>
          </a:p>
          <a:p>
            <a:pPr algn="ctr"/>
            <a:r>
              <a:rPr lang="pt-BR" altLang="pt-BR" sz="4400" b="1">
                <a:effectLst>
                  <a:outerShdw blurRad="38100" dist="38100" dir="2700000" algn="tl">
                    <a:srgbClr val="C0C0C0"/>
                  </a:outerShdw>
                </a:effectLst>
                <a:latin typeface="Bookman Old Style" panose="02050604050505020204" pitchFamily="18" charset="0"/>
              </a:rPr>
              <a:t>virtude de ser pobre"? (203:1)</a:t>
            </a:r>
          </a:p>
        </p:txBody>
      </p:sp>
      <p:pic>
        <p:nvPicPr>
          <p:cNvPr id="13315" name="Picture 3" descr="DSC00598">
            <a:extLst>
              <a:ext uri="{FF2B5EF4-FFF2-40B4-BE49-F238E27FC236}">
                <a16:creationId xmlns:a16="http://schemas.microsoft.com/office/drawing/2014/main" id="{E2AA4BA6-942A-40A6-906C-13AE070C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D041165-9CD8-47CD-8567-C8217C0C0CCC}"/>
              </a:ext>
            </a:extLst>
          </p:cNvPr>
          <p:cNvSpPr>
            <a:spLocks noGrp="1"/>
          </p:cNvSpPr>
          <p:nvPr>
            <p:ph type="sldNum" sz="quarter" idx="11"/>
          </p:nvPr>
        </p:nvSpPr>
        <p:spPr/>
        <p:txBody>
          <a:bodyPr/>
          <a:lstStyle/>
          <a:p>
            <a:fld id="{8A0CD1BA-FDF9-4A03-B998-187BA644178A}" type="slidenum">
              <a:rPr lang="pt-BR" altLang="pt-BR"/>
              <a:pPr/>
              <a:t>24</a:t>
            </a:fld>
            <a:endParaRPr lang="pt-BR" altLang="pt-BR"/>
          </a:p>
        </p:txBody>
      </p:sp>
      <p:sp>
        <p:nvSpPr>
          <p:cNvPr id="41986" name="Rectangle 2">
            <a:extLst>
              <a:ext uri="{FF2B5EF4-FFF2-40B4-BE49-F238E27FC236}">
                <a16:creationId xmlns:a16="http://schemas.microsoft.com/office/drawing/2014/main" id="{AF138AE2-B302-475A-91E1-DF22FB4BCED4}"/>
              </a:ext>
            </a:extLst>
          </p:cNvPr>
          <p:cNvSpPr>
            <a:spLocks noGrp="1" noChangeArrowheads="1"/>
          </p:cNvSpPr>
          <p:nvPr>
            <p:ph type="body" idx="1"/>
          </p:nvPr>
        </p:nvSpPr>
        <p:spPr>
          <a:xfrm>
            <a:off x="34925" y="476250"/>
            <a:ext cx="8964613" cy="6048375"/>
          </a:xfrm>
        </p:spPr>
        <p:txBody>
          <a:bodyPr/>
          <a:lstStyle/>
          <a:p>
            <a:r>
              <a:rPr lang="pt-BR" altLang="pt-BR" sz="4000" b="1">
                <a:effectLst>
                  <a:outerShdw blurRad="38100" dist="38100" dir="2700000" algn="tl">
                    <a:srgbClr val="C0C0C0"/>
                  </a:outerShdw>
                </a:effectLst>
              </a:rPr>
              <a:t>Repousa sobre os ministros de Cristo a responsabilidade de ensinar as igrejas a serem liberais. Mesmo os pobres devem ter uma parte na apresentação das ofertas a Deus. Devem ser participantes da graça de Cristo em negar o eu para ajudar aqueles cuja necessidade é mais premente que a deles próprios.</a:t>
            </a:r>
            <a:r>
              <a:rPr lang="pt-BR" altLang="pt-BR" sz="4000">
                <a:effectLst>
                  <a:outerShdw blurRad="38100" dist="38100" dir="2700000" algn="tl">
                    <a:srgbClr val="C0C0C0"/>
                  </a:outerShdw>
                </a:effectLst>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F92641D-3355-43EF-B39C-8517D0DF50F7}"/>
              </a:ext>
            </a:extLst>
          </p:cNvPr>
          <p:cNvSpPr>
            <a:spLocks noGrp="1"/>
          </p:cNvSpPr>
          <p:nvPr>
            <p:ph type="sldNum" sz="quarter" idx="11"/>
          </p:nvPr>
        </p:nvSpPr>
        <p:spPr/>
        <p:txBody>
          <a:bodyPr/>
          <a:lstStyle/>
          <a:p>
            <a:fld id="{4B8C1E7F-2DDB-440B-9E18-D111B5987C52}" type="slidenum">
              <a:rPr lang="pt-BR" altLang="pt-BR"/>
              <a:pPr/>
              <a:t>25</a:t>
            </a:fld>
            <a:endParaRPr lang="pt-BR" altLang="pt-BR"/>
          </a:p>
        </p:txBody>
      </p:sp>
      <p:sp>
        <p:nvSpPr>
          <p:cNvPr id="43010" name="Rectangle 2">
            <a:extLst>
              <a:ext uri="{FF2B5EF4-FFF2-40B4-BE49-F238E27FC236}">
                <a16:creationId xmlns:a16="http://schemas.microsoft.com/office/drawing/2014/main" id="{A914B8D2-7AA2-402D-A674-CC4F9EBCA519}"/>
              </a:ext>
            </a:extLst>
          </p:cNvPr>
          <p:cNvSpPr>
            <a:spLocks noGrp="1" noChangeArrowheads="1"/>
          </p:cNvSpPr>
          <p:nvPr>
            <p:ph type="body" idx="1"/>
          </p:nvPr>
        </p:nvSpPr>
        <p:spPr>
          <a:xfrm>
            <a:off x="-36513" y="476250"/>
            <a:ext cx="8964613" cy="6121400"/>
          </a:xfrm>
        </p:spPr>
        <p:txBody>
          <a:bodyPr/>
          <a:lstStyle/>
          <a:p>
            <a:r>
              <a:rPr lang="pt-BR" altLang="pt-BR" sz="3600" b="1">
                <a:effectLst>
                  <a:outerShdw blurRad="38100" dist="38100" dir="2700000" algn="tl">
                    <a:srgbClr val="C0C0C0"/>
                  </a:outerShdw>
                </a:effectLst>
              </a:rPr>
              <a:t>Por que se há de negar aos santos pobres a bênção de dar para ajudar os que são ainda mais pobres que eles mesmos? A obra de educar o povo ao longo dessa linha de conduta tem sido negligenciada, e as igrejas têm deixado de dar para as necessidades das igrejas mais pobres, e assim a bênção que lhes pertenceria tem sido retida, e retida será até que adquiram o senso de sua negligência.</a:t>
            </a:r>
            <a:r>
              <a:rPr lang="pt-BR" altLang="pt-BR" sz="3600">
                <a:effectLst>
                  <a:outerShdw blurRad="38100" dist="38100" dir="2700000" algn="tl">
                    <a:srgbClr val="C0C0C0"/>
                  </a:outerShdw>
                </a:effectLst>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BE7832D-295C-40CA-BC5B-BA12112283CD}"/>
              </a:ext>
            </a:extLst>
          </p:cNvPr>
          <p:cNvSpPr>
            <a:spLocks noGrp="1"/>
          </p:cNvSpPr>
          <p:nvPr>
            <p:ph type="sldNum" sz="quarter" idx="11"/>
          </p:nvPr>
        </p:nvSpPr>
        <p:spPr/>
        <p:txBody>
          <a:bodyPr/>
          <a:lstStyle/>
          <a:p>
            <a:fld id="{1B244A28-A50B-4014-9FA8-82A51FE61148}" type="slidenum">
              <a:rPr lang="pt-BR" altLang="pt-BR"/>
              <a:pPr/>
              <a:t>26</a:t>
            </a:fld>
            <a:endParaRPr lang="pt-BR" altLang="pt-BR"/>
          </a:p>
        </p:txBody>
      </p:sp>
      <p:sp>
        <p:nvSpPr>
          <p:cNvPr id="6146" name="Rectangle 2">
            <a:extLst>
              <a:ext uri="{FF2B5EF4-FFF2-40B4-BE49-F238E27FC236}">
                <a16:creationId xmlns:a16="http://schemas.microsoft.com/office/drawing/2014/main" id="{41C7A12B-4F2C-4E7D-96EC-CECF9261404B}"/>
              </a:ext>
            </a:extLst>
          </p:cNvPr>
          <p:cNvSpPr>
            <a:spLocks noGrp="1" noChangeArrowheads="1"/>
          </p:cNvSpPr>
          <p:nvPr>
            <p:ph type="body" idx="1"/>
          </p:nvPr>
        </p:nvSpPr>
        <p:spPr>
          <a:xfrm>
            <a:off x="0" y="549275"/>
            <a:ext cx="9144000" cy="6092825"/>
          </a:xfrm>
        </p:spPr>
        <p:txBody>
          <a:bodyPr/>
          <a:lstStyle/>
          <a:p>
            <a:pPr algn="ctr">
              <a:buFont typeface="Wingdings" panose="05000000000000000000" pitchFamily="2" charset="2"/>
              <a:buNone/>
            </a:pPr>
            <a:r>
              <a:rPr lang="pt-BR" altLang="pt-BR" sz="4400" b="1">
                <a:solidFill>
                  <a:schemeClr val="bg1"/>
                </a:solidFill>
                <a:effectLst>
                  <a:outerShdw blurRad="38100" dist="38100" dir="2700000" algn="tl">
                    <a:srgbClr val="000000"/>
                  </a:outerShdw>
                </a:effectLst>
                <a:latin typeface="Georgia" panose="02040502050405020303" pitchFamily="18" charset="0"/>
              </a:rPr>
              <a:t>Somos chamados a negar o eu para ajudar os mais necessitados. Este convite tem sido negado, e assim a benção do Senhor tem sido retida. Continuará a ser retida até que nos arrependamos e cumpramos o chamado divino.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F508BE8C-D1A2-43CD-B9AF-032AFDF9CF34}"/>
              </a:ext>
            </a:extLst>
          </p:cNvPr>
          <p:cNvSpPr>
            <a:spLocks noGrp="1"/>
          </p:cNvSpPr>
          <p:nvPr>
            <p:ph type="sldNum" sz="quarter" idx="11"/>
          </p:nvPr>
        </p:nvSpPr>
        <p:spPr/>
        <p:txBody>
          <a:bodyPr/>
          <a:lstStyle/>
          <a:p>
            <a:fld id="{70DC6952-D16A-43AD-AF26-5F60EAFC5E08}" type="slidenum">
              <a:rPr lang="pt-BR" altLang="pt-BR"/>
              <a:pPr/>
              <a:t>27</a:t>
            </a:fld>
            <a:endParaRPr lang="pt-BR" altLang="pt-BR"/>
          </a:p>
        </p:txBody>
      </p:sp>
      <p:sp>
        <p:nvSpPr>
          <p:cNvPr id="48130" name="Rectangle 2">
            <a:extLst>
              <a:ext uri="{FF2B5EF4-FFF2-40B4-BE49-F238E27FC236}">
                <a16:creationId xmlns:a16="http://schemas.microsoft.com/office/drawing/2014/main" id="{54CD1C59-C331-424F-9A2F-BECCF7662034}"/>
              </a:ext>
            </a:extLst>
          </p:cNvPr>
          <p:cNvSpPr>
            <a:spLocks noGrp="1" noChangeArrowheads="1"/>
          </p:cNvSpPr>
          <p:nvPr>
            <p:ph type="body" idx="1"/>
          </p:nvPr>
        </p:nvSpPr>
        <p:spPr>
          <a:xfrm>
            <a:off x="0" y="5084763"/>
            <a:ext cx="9144000" cy="1584325"/>
          </a:xfrm>
        </p:spPr>
        <p:txBody>
          <a:bodyPr/>
          <a:lstStyle/>
          <a:p>
            <a:pPr algn="ctr">
              <a:buFont typeface="Wingdings" panose="05000000000000000000" pitchFamily="2" charset="2"/>
              <a:buNone/>
            </a:pPr>
            <a:r>
              <a:rPr lang="pt-BR" altLang="pt-BR" sz="4400" b="1">
                <a:solidFill>
                  <a:schemeClr val="bg1"/>
                </a:solidFill>
                <a:effectLst>
                  <a:outerShdw blurRad="38100" dist="38100" dir="2700000" algn="tl">
                    <a:srgbClr val="C0C0C0"/>
                  </a:outerShdw>
                </a:effectLst>
                <a:latin typeface="Georgia" panose="02040502050405020303" pitchFamily="18" charset="0"/>
              </a:rPr>
              <a:t>Senhor, eu aceito o Teu chamado. Usa-me!</a:t>
            </a:r>
          </a:p>
        </p:txBody>
      </p:sp>
      <p:sp>
        <p:nvSpPr>
          <p:cNvPr id="48132" name="Text Box 4">
            <a:extLst>
              <a:ext uri="{FF2B5EF4-FFF2-40B4-BE49-F238E27FC236}">
                <a16:creationId xmlns:a16="http://schemas.microsoft.com/office/drawing/2014/main" id="{E1647149-F73E-4CC8-90C1-12831370627E}"/>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A011543-FBF3-477D-9286-02D99453D892}"/>
              </a:ext>
            </a:extLst>
          </p:cNvPr>
          <p:cNvSpPr>
            <a:spLocks noGrp="1"/>
          </p:cNvSpPr>
          <p:nvPr>
            <p:ph type="sldNum" sz="quarter" idx="11"/>
          </p:nvPr>
        </p:nvSpPr>
        <p:spPr/>
        <p:txBody>
          <a:bodyPr/>
          <a:lstStyle/>
          <a:p>
            <a:fld id="{9CCAF9E0-E90F-4C0A-A50D-5719D074B0C7}" type="slidenum">
              <a:rPr lang="pt-BR" altLang="pt-BR"/>
              <a:pPr/>
              <a:t>3</a:t>
            </a:fld>
            <a:endParaRPr lang="pt-BR" altLang="pt-BR"/>
          </a:p>
        </p:txBody>
      </p:sp>
      <p:sp>
        <p:nvSpPr>
          <p:cNvPr id="4099" name="Rectangle 3">
            <a:extLst>
              <a:ext uri="{FF2B5EF4-FFF2-40B4-BE49-F238E27FC236}">
                <a16:creationId xmlns:a16="http://schemas.microsoft.com/office/drawing/2014/main" id="{B9A7B0D0-2C39-4A1A-A8E3-F1E1DB051988}"/>
              </a:ext>
            </a:extLst>
          </p:cNvPr>
          <p:cNvSpPr>
            <a:spLocks noGrp="1" noChangeArrowheads="1"/>
          </p:cNvSpPr>
          <p:nvPr>
            <p:ph type="body" idx="1"/>
          </p:nvPr>
        </p:nvSpPr>
        <p:spPr>
          <a:xfrm>
            <a:off x="0" y="0"/>
            <a:ext cx="9144000" cy="6858000"/>
          </a:xfrm>
          <a:solidFill>
            <a:schemeClr val="bg2"/>
          </a:solidFill>
        </p:spPr>
        <p:txBody>
          <a:bodyPr/>
          <a:lstStyle/>
          <a:p>
            <a:pPr algn="ctr">
              <a:buFont typeface="Wingdings" panose="05000000000000000000" pitchFamily="2" charset="2"/>
              <a:buNone/>
            </a:pPr>
            <a:endParaRPr lang="pt-BR" altLang="pt-BR" sz="2000" b="1">
              <a:solidFill>
                <a:schemeClr val="bg1"/>
              </a:solidFill>
              <a:effectLst>
                <a:outerShdw blurRad="38100" dist="38100" dir="2700000" algn="tl">
                  <a:srgbClr val="000000"/>
                </a:outerShdw>
              </a:effectLst>
              <a:latin typeface="Arial Black" panose="020B0A04020102020204" pitchFamily="34" charset="0"/>
            </a:endParaRPr>
          </a:p>
          <a:p>
            <a:pPr algn="ctr">
              <a:buFont typeface="Wingdings" panose="05000000000000000000" pitchFamily="2" charset="2"/>
              <a:buNone/>
            </a:pPr>
            <a:r>
              <a:rPr lang="pt-BR" altLang="pt-BR" sz="4400" b="1">
                <a:solidFill>
                  <a:schemeClr val="bg1"/>
                </a:solidFill>
                <a:effectLst>
                  <a:outerShdw blurRad="38100" dist="38100" dir="2700000" algn="tl">
                    <a:srgbClr val="000000"/>
                  </a:outerShdw>
                </a:effectLst>
                <a:latin typeface="Arial Black" panose="020B0A04020102020204" pitchFamily="34" charset="0"/>
              </a:rPr>
              <a:t>O Salvador chamou a Si os discípulos, e os convidou a notar a pobreza da viúva. Então louvou sua atitude. Ela precisava ser ajudada, mas Cristo a louvou por, apesar de necessitada, estava disposta a amar o próximo também.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EE11EE5-B5C9-4E4E-A047-2A935ACCC296}"/>
              </a:ext>
            </a:extLst>
          </p:cNvPr>
          <p:cNvSpPr>
            <a:spLocks noGrp="1"/>
          </p:cNvSpPr>
          <p:nvPr>
            <p:ph type="sldNum" sz="quarter" idx="11"/>
          </p:nvPr>
        </p:nvSpPr>
        <p:spPr/>
        <p:txBody>
          <a:bodyPr/>
          <a:lstStyle/>
          <a:p>
            <a:fld id="{CC6E02B2-795E-49A4-9987-6F2EE41B2A8D}" type="slidenum">
              <a:rPr lang="pt-BR" altLang="pt-BR"/>
              <a:pPr/>
              <a:t>4</a:t>
            </a:fld>
            <a:endParaRPr lang="pt-BR" altLang="pt-BR"/>
          </a:p>
        </p:txBody>
      </p:sp>
      <p:sp>
        <p:nvSpPr>
          <p:cNvPr id="5123" name="Rectangle 3">
            <a:extLst>
              <a:ext uri="{FF2B5EF4-FFF2-40B4-BE49-F238E27FC236}">
                <a16:creationId xmlns:a16="http://schemas.microsoft.com/office/drawing/2014/main" id="{84DEDC12-4F8A-455D-B8D4-FDD4F2F9050F}"/>
              </a:ext>
            </a:extLst>
          </p:cNvPr>
          <p:cNvSpPr>
            <a:spLocks noChangeArrowheads="1"/>
          </p:cNvSpPr>
          <p:nvPr/>
        </p:nvSpPr>
        <p:spPr bwMode="auto">
          <a:xfrm>
            <a:off x="468313" y="620713"/>
            <a:ext cx="8135937"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400" b="1">
                <a:effectLst>
                  <a:outerShdw blurRad="38100" dist="38100" dir="2700000" algn="tl">
                    <a:srgbClr val="C0C0C0"/>
                  </a:outerShdw>
                </a:effectLst>
                <a:latin typeface="Bookman Old Style" panose="02050604050505020204" pitchFamily="18" charset="0"/>
              </a:rPr>
              <a:t>1. O que a autora quer dizer com a frase: "não importa a quantidade, mas</a:t>
            </a:r>
          </a:p>
          <a:p>
            <a:pPr algn="ctr"/>
            <a:r>
              <a:rPr lang="pt-BR" altLang="pt-BR" sz="5400" b="1">
                <a:effectLst>
                  <a:outerShdw blurRad="38100" dist="38100" dir="2700000" algn="tl">
                    <a:srgbClr val="C0C0C0"/>
                  </a:outerShdw>
                </a:effectLst>
                <a:latin typeface="Bookman Old Style" panose="02050604050505020204" pitchFamily="18" charset="0"/>
              </a:rPr>
              <a:t>a prontidão do amor"? Explique com suas palavras.</a:t>
            </a:r>
          </a:p>
        </p:txBody>
      </p:sp>
      <p:pic>
        <p:nvPicPr>
          <p:cNvPr id="5124" name="Picture 4" descr="DSC00598">
            <a:extLst>
              <a:ext uri="{FF2B5EF4-FFF2-40B4-BE49-F238E27FC236}">
                <a16:creationId xmlns:a16="http://schemas.microsoft.com/office/drawing/2014/main" id="{E6570920-91AE-402B-BEFF-06B2362DE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9E7CF24-EFB9-417C-A0A3-4F6A79A8E772}"/>
              </a:ext>
            </a:extLst>
          </p:cNvPr>
          <p:cNvSpPr>
            <a:spLocks noGrp="1"/>
          </p:cNvSpPr>
          <p:nvPr>
            <p:ph type="sldNum" sz="quarter" idx="11"/>
          </p:nvPr>
        </p:nvSpPr>
        <p:spPr/>
        <p:txBody>
          <a:bodyPr/>
          <a:lstStyle/>
          <a:p>
            <a:fld id="{8C98710F-BD26-42B5-B0C9-84412884A24C}" type="slidenum">
              <a:rPr lang="pt-BR" altLang="pt-BR"/>
              <a:pPr/>
              <a:t>5</a:t>
            </a:fld>
            <a:endParaRPr lang="pt-BR" altLang="pt-BR"/>
          </a:p>
        </p:txBody>
      </p:sp>
      <p:sp>
        <p:nvSpPr>
          <p:cNvPr id="27651" name="Rectangle 3">
            <a:extLst>
              <a:ext uri="{FF2B5EF4-FFF2-40B4-BE49-F238E27FC236}">
                <a16:creationId xmlns:a16="http://schemas.microsoft.com/office/drawing/2014/main" id="{A0B92D3B-098F-437B-BAF2-EC3832F28F2E}"/>
              </a:ext>
            </a:extLst>
          </p:cNvPr>
          <p:cNvSpPr>
            <a:spLocks noGrp="1" noChangeArrowheads="1"/>
          </p:cNvSpPr>
          <p:nvPr>
            <p:ph type="body" idx="1"/>
          </p:nvPr>
        </p:nvSpPr>
        <p:spPr>
          <a:xfrm>
            <a:off x="34925" y="549275"/>
            <a:ext cx="8964613" cy="5903913"/>
          </a:xfrm>
        </p:spPr>
        <p:txBody>
          <a:bodyPr/>
          <a:lstStyle/>
          <a:p>
            <a:r>
              <a:rPr lang="pt-BR" altLang="pt-BR" sz="3800" b="1">
                <a:effectLst>
                  <a:outerShdw blurRad="38100" dist="38100" dir="2700000" algn="tl">
                    <a:srgbClr val="C0C0C0"/>
                  </a:outerShdw>
                </a:effectLst>
              </a:rPr>
              <a:t>Os pobres não estão excluídos do privilégio de dar. Eles, bem como os ricos, podem desempenhar uma parte nesta obra. A lição que Cristo deu com relação às duas moedas da viúva mostra que as menores ofertas voluntárias dos pobres, se dadas de coração amorável, são tão bem aceitas como os maiores donativos dos ricos.</a:t>
            </a:r>
            <a:r>
              <a:rPr lang="pt-BR" altLang="pt-BR" sz="3800">
                <a:effectLst>
                  <a:outerShdw blurRad="38100" dist="38100" dir="2700000" algn="tl">
                    <a:srgbClr val="C0C0C0"/>
                  </a:outerShdw>
                </a:effectLst>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18D80FD-843D-4162-9115-D10FAAE8C640}"/>
              </a:ext>
            </a:extLst>
          </p:cNvPr>
          <p:cNvSpPr>
            <a:spLocks noGrp="1"/>
          </p:cNvSpPr>
          <p:nvPr>
            <p:ph type="sldNum" sz="quarter" idx="11"/>
          </p:nvPr>
        </p:nvSpPr>
        <p:spPr/>
        <p:txBody>
          <a:bodyPr/>
          <a:lstStyle/>
          <a:p>
            <a:fld id="{4A30B8F6-223E-419E-A5C8-91644015A43F}" type="slidenum">
              <a:rPr lang="pt-BR" altLang="pt-BR"/>
              <a:pPr/>
              <a:t>6</a:t>
            </a:fld>
            <a:endParaRPr lang="pt-BR" altLang="pt-BR"/>
          </a:p>
        </p:txBody>
      </p:sp>
      <p:sp>
        <p:nvSpPr>
          <p:cNvPr id="28674" name="Rectangle 2">
            <a:extLst>
              <a:ext uri="{FF2B5EF4-FFF2-40B4-BE49-F238E27FC236}">
                <a16:creationId xmlns:a16="http://schemas.microsoft.com/office/drawing/2014/main" id="{B6577FDA-A3F9-428C-9CD9-D600FF64099C}"/>
              </a:ext>
            </a:extLst>
          </p:cNvPr>
          <p:cNvSpPr>
            <a:spLocks noGrp="1" noChangeArrowheads="1"/>
          </p:cNvSpPr>
          <p:nvPr>
            <p:ph type="body" idx="1"/>
          </p:nvPr>
        </p:nvSpPr>
        <p:spPr>
          <a:xfrm>
            <a:off x="179388" y="692150"/>
            <a:ext cx="8569325" cy="5905500"/>
          </a:xfrm>
        </p:spPr>
        <p:txBody>
          <a:bodyPr/>
          <a:lstStyle/>
          <a:p>
            <a:r>
              <a:rPr lang="pt-BR" altLang="pt-BR" sz="4800" b="1">
                <a:effectLst>
                  <a:outerShdw blurRad="38100" dist="38100" dir="2700000" algn="tl">
                    <a:srgbClr val="C0C0C0"/>
                  </a:outerShdw>
                </a:effectLst>
              </a:rPr>
              <a:t>Nas balanças do santuário as ofertas dos pobres, oriundas do amor a Cristo, são estimadas não segundo a importância dada, mas segundo o amor que constrange ao sacrifício.</a:t>
            </a:r>
            <a:endParaRPr lang="pt-BR" altLang="pt-BR" sz="4800">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2DDB0BA4-6EB2-4360-96FA-23F9DE87359A}"/>
              </a:ext>
            </a:extLst>
          </p:cNvPr>
          <p:cNvSpPr>
            <a:spLocks noGrp="1"/>
          </p:cNvSpPr>
          <p:nvPr>
            <p:ph type="sldNum" sz="quarter" idx="11"/>
          </p:nvPr>
        </p:nvSpPr>
        <p:spPr/>
        <p:txBody>
          <a:bodyPr/>
          <a:lstStyle/>
          <a:p>
            <a:fld id="{16A601EF-C147-46A6-9792-12CEDDC8E819}" type="slidenum">
              <a:rPr lang="pt-BR" altLang="pt-BR"/>
              <a:pPr/>
              <a:t>7</a:t>
            </a:fld>
            <a:endParaRPr lang="pt-BR" altLang="pt-BR"/>
          </a:p>
        </p:txBody>
      </p:sp>
      <p:sp>
        <p:nvSpPr>
          <p:cNvPr id="7170" name="Rectangle 2">
            <a:extLst>
              <a:ext uri="{FF2B5EF4-FFF2-40B4-BE49-F238E27FC236}">
                <a16:creationId xmlns:a16="http://schemas.microsoft.com/office/drawing/2014/main" id="{29B81355-C4DC-4A22-B592-48B0124CAA89}"/>
              </a:ext>
            </a:extLst>
          </p:cNvPr>
          <p:cNvSpPr>
            <a:spLocks noChangeArrowheads="1"/>
          </p:cNvSpPr>
          <p:nvPr/>
        </p:nvSpPr>
        <p:spPr bwMode="auto">
          <a:xfrm>
            <a:off x="539750" y="1139825"/>
            <a:ext cx="80645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400" b="1">
                <a:effectLst>
                  <a:outerShdw blurRad="38100" dist="38100" dir="2700000" algn="tl">
                    <a:srgbClr val="C0C0C0"/>
                  </a:outerShdw>
                </a:effectLst>
                <a:latin typeface="Bookman Old Style" panose="02050604050505020204" pitchFamily="18" charset="0"/>
              </a:rPr>
              <a:t>2. Considerando que o pobre já tem suas lutas, deveriam os ricos manter a</a:t>
            </a:r>
          </a:p>
          <a:p>
            <a:pPr algn="ctr"/>
            <a:r>
              <a:rPr lang="pt-BR" altLang="pt-BR" sz="5400" b="1">
                <a:effectLst>
                  <a:outerShdw blurRad="38100" dist="38100" dir="2700000" algn="tl">
                    <a:srgbClr val="C0C0C0"/>
                  </a:outerShdw>
                </a:effectLst>
                <a:latin typeface="Bookman Old Style" panose="02050604050505020204" pitchFamily="18" charset="0"/>
              </a:rPr>
              <a:t>Obra de Deus? (200:2)</a:t>
            </a:r>
          </a:p>
        </p:txBody>
      </p:sp>
      <p:pic>
        <p:nvPicPr>
          <p:cNvPr id="7171" name="Picture 3" descr="DSC00598">
            <a:extLst>
              <a:ext uri="{FF2B5EF4-FFF2-40B4-BE49-F238E27FC236}">
                <a16:creationId xmlns:a16="http://schemas.microsoft.com/office/drawing/2014/main" id="{9B04B966-EBD1-456D-87A7-B5AFEDF1C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6BA21F7-F0A1-4337-963B-19E2740F4ACB}"/>
              </a:ext>
            </a:extLst>
          </p:cNvPr>
          <p:cNvSpPr>
            <a:spLocks noGrp="1"/>
          </p:cNvSpPr>
          <p:nvPr>
            <p:ph type="sldNum" sz="quarter" idx="11"/>
          </p:nvPr>
        </p:nvSpPr>
        <p:spPr/>
        <p:txBody>
          <a:bodyPr/>
          <a:lstStyle/>
          <a:p>
            <a:fld id="{493FEB5B-8FA9-4DCE-A056-F014A4982E6E}" type="slidenum">
              <a:rPr lang="pt-BR" altLang="pt-BR"/>
              <a:pPr/>
              <a:t>8</a:t>
            </a:fld>
            <a:endParaRPr lang="pt-BR" altLang="pt-BR"/>
          </a:p>
        </p:txBody>
      </p:sp>
      <p:sp>
        <p:nvSpPr>
          <p:cNvPr id="29698" name="Rectangle 2">
            <a:extLst>
              <a:ext uri="{FF2B5EF4-FFF2-40B4-BE49-F238E27FC236}">
                <a16:creationId xmlns:a16="http://schemas.microsoft.com/office/drawing/2014/main" id="{8C513A88-4C9B-4E7C-B922-1A9360C5B0F7}"/>
              </a:ext>
            </a:extLst>
          </p:cNvPr>
          <p:cNvSpPr>
            <a:spLocks noGrp="1" noChangeArrowheads="1"/>
          </p:cNvSpPr>
          <p:nvPr>
            <p:ph type="body" idx="1"/>
          </p:nvPr>
        </p:nvSpPr>
        <p:spPr>
          <a:xfrm>
            <a:off x="179388" y="549275"/>
            <a:ext cx="8569325" cy="6048375"/>
          </a:xfrm>
        </p:spPr>
        <p:txBody>
          <a:bodyPr/>
          <a:lstStyle/>
          <a:p>
            <a:r>
              <a:rPr lang="pt-BR" altLang="pt-BR" sz="4400" b="1">
                <a:effectLst>
                  <a:outerShdw blurRad="38100" dist="38100" dir="2700000" algn="tl">
                    <a:srgbClr val="C0C0C0"/>
                  </a:outerShdw>
                </a:effectLst>
              </a:rPr>
              <a:t>Alguns que são pobres em bens deste mundo estão prontos a deixar todo testemunho sobre os ombros dos homens de posse. Mas eles não compreendem que lhes toca também uma obra a fazer. Também deles Deus requer sacrifício.</a:t>
            </a:r>
            <a:endParaRPr lang="pt-BR" altLang="pt-BR" sz="4400">
              <a:effectLst>
                <a:outerShdw blurRad="38100" dist="38100" dir="2700000" algn="tl">
                  <a:srgbClr val="C0C0C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58D2BD77-EDDF-437B-8154-D5F5F5D99925}"/>
              </a:ext>
            </a:extLst>
          </p:cNvPr>
          <p:cNvSpPr>
            <a:spLocks noGrp="1"/>
          </p:cNvSpPr>
          <p:nvPr>
            <p:ph type="sldNum" sz="quarter" idx="11"/>
          </p:nvPr>
        </p:nvSpPr>
        <p:spPr/>
        <p:txBody>
          <a:bodyPr/>
          <a:lstStyle/>
          <a:p>
            <a:fld id="{061C7389-13C8-4D7C-A4A7-607E623A7B64}" type="slidenum">
              <a:rPr lang="pt-BR" altLang="pt-BR"/>
              <a:pPr/>
              <a:t>9</a:t>
            </a:fld>
            <a:endParaRPr lang="pt-BR" altLang="pt-BR"/>
          </a:p>
        </p:txBody>
      </p:sp>
      <p:sp>
        <p:nvSpPr>
          <p:cNvPr id="8194" name="Rectangle 2">
            <a:extLst>
              <a:ext uri="{FF2B5EF4-FFF2-40B4-BE49-F238E27FC236}">
                <a16:creationId xmlns:a16="http://schemas.microsoft.com/office/drawing/2014/main" id="{EB73E5AA-D545-4DB2-AF1C-7F6BE894F078}"/>
              </a:ext>
            </a:extLst>
          </p:cNvPr>
          <p:cNvSpPr>
            <a:spLocks noChangeArrowheads="1"/>
          </p:cNvSpPr>
          <p:nvPr/>
        </p:nvSpPr>
        <p:spPr bwMode="auto">
          <a:xfrm>
            <a:off x="395288" y="1212850"/>
            <a:ext cx="81375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3. Por que, segundo Jesus, a viúva pobre deu maior oferta que todos?</a:t>
            </a:r>
          </a:p>
          <a:p>
            <a:pPr algn="ctr"/>
            <a:r>
              <a:rPr lang="pt-BR" altLang="pt-BR" sz="6000" b="1">
                <a:effectLst>
                  <a:outerShdw blurRad="38100" dist="38100" dir="2700000" algn="tl">
                    <a:srgbClr val="C0C0C0"/>
                  </a:outerShdw>
                </a:effectLst>
                <a:latin typeface="Bookman Old Style" panose="02050604050505020204" pitchFamily="18" charset="0"/>
              </a:rPr>
              <a:t>(201:2)</a:t>
            </a:r>
          </a:p>
        </p:txBody>
      </p:sp>
      <p:pic>
        <p:nvPicPr>
          <p:cNvPr id="8195" name="Picture 3" descr="DSC00598">
            <a:extLst>
              <a:ext uri="{FF2B5EF4-FFF2-40B4-BE49-F238E27FC236}">
                <a16:creationId xmlns:a16="http://schemas.microsoft.com/office/drawing/2014/main" id="{C949A441-FF1C-4E73-BAB2-4FFA9EEF9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38" y="130175"/>
            <a:ext cx="1036637" cy="77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ixel">
  <a:themeElements>
    <a:clrScheme name="Pixel 13">
      <a:dk1>
        <a:srgbClr val="000000"/>
      </a:dk1>
      <a:lt1>
        <a:srgbClr val="FFFFFF"/>
      </a:lt1>
      <a:dk2>
        <a:srgbClr val="000000"/>
      </a:dk2>
      <a:lt2>
        <a:srgbClr val="990000"/>
      </a:lt2>
      <a:accent1>
        <a:srgbClr val="FF0000"/>
      </a:accent1>
      <a:accent2>
        <a:srgbClr val="FF5050"/>
      </a:accent2>
      <a:accent3>
        <a:srgbClr val="FFFFFF"/>
      </a:accent3>
      <a:accent4>
        <a:srgbClr val="000000"/>
      </a:accent4>
      <a:accent5>
        <a:srgbClr val="FFAAAA"/>
      </a:accent5>
      <a:accent6>
        <a:srgbClr val="E74848"/>
      </a:accent6>
      <a:hlink>
        <a:srgbClr val="FF0066"/>
      </a:hlink>
      <a:folHlink>
        <a:srgbClr val="CC3399"/>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990000"/>
        </a:lt2>
        <a:accent1>
          <a:srgbClr val="FF0000"/>
        </a:accent1>
        <a:accent2>
          <a:srgbClr val="FF5050"/>
        </a:accent2>
        <a:accent3>
          <a:srgbClr val="FFFFFF"/>
        </a:accent3>
        <a:accent4>
          <a:srgbClr val="000000"/>
        </a:accent4>
        <a:accent5>
          <a:srgbClr val="FFAAAA"/>
        </a:accent5>
        <a:accent6>
          <a:srgbClr val="E74848"/>
        </a:accent6>
        <a:hlink>
          <a:srgbClr val="FF0066"/>
        </a:hlink>
        <a:folHlink>
          <a:srgbClr val="CC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39</TotalTime>
  <Words>1085</Words>
  <Application>Microsoft Office PowerPoint</Application>
  <PresentationFormat>Apresentação na tela (4:3)</PresentationFormat>
  <Paragraphs>64</Paragraphs>
  <Slides>27</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27</vt:i4>
      </vt:variant>
    </vt:vector>
  </HeadingPairs>
  <TitlesOfParts>
    <vt:vector size="37" baseType="lpstr">
      <vt:lpstr>Arial</vt:lpstr>
      <vt:lpstr>Times New Roman</vt:lpstr>
      <vt:lpstr>Wingdings</vt:lpstr>
      <vt:lpstr>Arial Black</vt:lpstr>
      <vt:lpstr>Copperplate Gothic Bold</vt:lpstr>
      <vt:lpstr>Forte</vt:lpstr>
      <vt:lpstr>Arial Rounded MT Bold</vt:lpstr>
      <vt:lpstr>Georgia</vt:lpstr>
      <vt:lpstr>Bookman Old Style</vt:lpstr>
      <vt:lpstr>Pixel</vt:lpstr>
      <vt:lpstr>24- DEVEM OS POBRES EXERCER A BENEVOLÊNCIA</vt:lpstr>
      <vt:lpstr>Lucas 2.21-24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DEVEM OS POBRES EXERCER A BENEVOLÊNCIA</dc:title>
  <dc:creator>MARCELO AUGUSTO DE CARVALHO</dc:creator>
  <cp:lastModifiedBy>Pr. Marcelo Carvalho</cp:lastModifiedBy>
  <cp:revision>22</cp:revision>
  <dcterms:created xsi:type="dcterms:W3CDTF">2004-11-16T12:18:54Z</dcterms:created>
  <dcterms:modified xsi:type="dcterms:W3CDTF">2019-11-21T12:24:33Z</dcterms:modified>
</cp:coreProperties>
</file>