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sldIdLst>
    <p:sldId id="256" r:id="rId2"/>
    <p:sldId id="278" r:id="rId3"/>
    <p:sldId id="258" r:id="rId4"/>
    <p:sldId id="259" r:id="rId5"/>
    <p:sldId id="279" r:id="rId6"/>
    <p:sldId id="263" r:id="rId7"/>
    <p:sldId id="281" r:id="rId8"/>
    <p:sldId id="290" r:id="rId9"/>
    <p:sldId id="282" r:id="rId10"/>
    <p:sldId id="265" r:id="rId11"/>
    <p:sldId id="283" r:id="rId12"/>
    <p:sldId id="284" r:id="rId13"/>
    <p:sldId id="291" r:id="rId14"/>
    <p:sldId id="289" r:id="rId15"/>
    <p:sldId id="292" r:id="rId16"/>
    <p:sldId id="267" r:id="rId17"/>
    <p:sldId id="285" r:id="rId18"/>
    <p:sldId id="269" r:id="rId19"/>
    <p:sldId id="287" r:id="rId20"/>
    <p:sldId id="293" r:id="rId21"/>
    <p:sldId id="288" r:id="rId22"/>
    <p:sldId id="260" r:id="rId23"/>
    <p:sldId id="294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0A8E530-0BAA-4DA6-8D90-D699226E5C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64BBE88-15D5-4A49-987C-F21D2CD5CE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47FAD3A-B349-4E5A-B257-98628979FC5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A720BC2-0865-43DE-99C3-F39DBF616E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1442829-3E3F-4357-B08B-3F1D9D1B47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BC87DA4A-C8CA-4433-A821-13BFCDD28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F3489-0590-45CB-A0CC-2B3FD85B666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FA2AF6CE-BB23-4E91-9C80-0F34277FF8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27" name="Rectangle 3">
              <a:extLst>
                <a:ext uri="{FF2B5EF4-FFF2-40B4-BE49-F238E27FC236}">
                  <a16:creationId xmlns:a16="http://schemas.microsoft.com/office/drawing/2014/main" id="{8D251B03-78F6-4D7F-953C-FAFD0FB3AC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D10BE37E-2533-44AC-B5FA-72D3D3B80D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629" name="Group 5">
              <a:extLst>
                <a:ext uri="{FF2B5EF4-FFF2-40B4-BE49-F238E27FC236}">
                  <a16:creationId xmlns:a16="http://schemas.microsoft.com/office/drawing/2014/main" id="{599ECB28-C48D-4FC4-BA55-C00F6CBE9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6630" name="Rectangle 6">
                <a:extLst>
                  <a:ext uri="{FF2B5EF4-FFF2-40B4-BE49-F238E27FC236}">
                    <a16:creationId xmlns:a16="http://schemas.microsoft.com/office/drawing/2014/main" id="{58F9ADA5-5CF6-4B88-A4F9-DDC9C4988B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1" name="Rectangle 7">
                <a:extLst>
                  <a:ext uri="{FF2B5EF4-FFF2-40B4-BE49-F238E27FC236}">
                    <a16:creationId xmlns:a16="http://schemas.microsoft.com/office/drawing/2014/main" id="{44F92384-039F-4402-861E-0C5724C21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2" name="Rectangle 8">
                <a:extLst>
                  <a:ext uri="{FF2B5EF4-FFF2-40B4-BE49-F238E27FC236}">
                    <a16:creationId xmlns:a16="http://schemas.microsoft.com/office/drawing/2014/main" id="{BED62A4E-640E-457F-8705-5F795F993D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3" name="Rectangle 9">
                <a:extLst>
                  <a:ext uri="{FF2B5EF4-FFF2-40B4-BE49-F238E27FC236}">
                    <a16:creationId xmlns:a16="http://schemas.microsoft.com/office/drawing/2014/main" id="{1AD2FFBA-5B5F-486A-BC4F-A96B6FF051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4" name="Rectangle 10">
                <a:extLst>
                  <a:ext uri="{FF2B5EF4-FFF2-40B4-BE49-F238E27FC236}">
                    <a16:creationId xmlns:a16="http://schemas.microsoft.com/office/drawing/2014/main" id="{3791268E-7035-49C6-882D-A859D4EAA5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5" name="Rectangle 11">
                <a:extLst>
                  <a:ext uri="{FF2B5EF4-FFF2-40B4-BE49-F238E27FC236}">
                    <a16:creationId xmlns:a16="http://schemas.microsoft.com/office/drawing/2014/main" id="{C20C23B3-A65C-485C-A625-3BE125C676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6" name="Rectangle 12">
                <a:extLst>
                  <a:ext uri="{FF2B5EF4-FFF2-40B4-BE49-F238E27FC236}">
                    <a16:creationId xmlns:a16="http://schemas.microsoft.com/office/drawing/2014/main" id="{4F213490-631C-4D30-B58F-8CD9CDF58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7" name="Rectangle 13">
                <a:extLst>
                  <a:ext uri="{FF2B5EF4-FFF2-40B4-BE49-F238E27FC236}">
                    <a16:creationId xmlns:a16="http://schemas.microsoft.com/office/drawing/2014/main" id="{B1F544A9-FB8B-43B6-8DDB-D2B8934EE4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8" name="Rectangle 14">
                <a:extLst>
                  <a:ext uri="{FF2B5EF4-FFF2-40B4-BE49-F238E27FC236}">
                    <a16:creationId xmlns:a16="http://schemas.microsoft.com/office/drawing/2014/main" id="{AB1795FF-78DE-44EA-BBE6-FB02B41922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9" name="Rectangle 15">
                <a:extLst>
                  <a:ext uri="{FF2B5EF4-FFF2-40B4-BE49-F238E27FC236}">
                    <a16:creationId xmlns:a16="http://schemas.microsoft.com/office/drawing/2014/main" id="{BE534246-90C1-4846-857E-E3C7F5BB11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6640" name="Rectangle 16">
            <a:extLst>
              <a:ext uri="{FF2B5EF4-FFF2-40B4-BE49-F238E27FC236}">
                <a16:creationId xmlns:a16="http://schemas.microsoft.com/office/drawing/2014/main" id="{C74EB2A3-B3E7-4C79-A4A7-C1F379C018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6641" name="Rectangle 17">
            <a:extLst>
              <a:ext uri="{FF2B5EF4-FFF2-40B4-BE49-F238E27FC236}">
                <a16:creationId xmlns:a16="http://schemas.microsoft.com/office/drawing/2014/main" id="{AEE133B6-E176-4EEB-8D61-D1EABA1F81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6642" name="Rectangle 18">
            <a:extLst>
              <a:ext uri="{FF2B5EF4-FFF2-40B4-BE49-F238E27FC236}">
                <a16:creationId xmlns:a16="http://schemas.microsoft.com/office/drawing/2014/main" id="{71F2BB32-DD4F-45AD-99D9-F0A2502050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7BF54-F2A2-4F2E-8105-FF37C1B78D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6643" name="Rectangle 19">
            <a:extLst>
              <a:ext uri="{FF2B5EF4-FFF2-40B4-BE49-F238E27FC236}">
                <a16:creationId xmlns:a16="http://schemas.microsoft.com/office/drawing/2014/main" id="{E4E94B14-F0CA-4A5C-949E-56163F3520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6644" name="Rectangle 20">
            <a:extLst>
              <a:ext uri="{FF2B5EF4-FFF2-40B4-BE49-F238E27FC236}">
                <a16:creationId xmlns:a16="http://schemas.microsoft.com/office/drawing/2014/main" id="{2A37D2A6-0910-49A4-B84C-F75561792D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F91D3-DBCC-4D1E-AD29-01801D49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787558-5903-420A-994C-08C40D4B4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2020DE-E4F2-4C9B-925F-212CAF13F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CBE955-9323-4964-8CDE-B289BAF55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4B5D0D-69C4-4314-B1CA-2FB1591F2DC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8FDC969-494D-47ED-9391-821D415CD3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8D9DB2-54C2-442F-9978-6D16EE363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D3F43-A67A-418A-9D17-6B9AFDE78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058D73-36E9-4521-B399-EF3A654D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4B5972-B19E-4693-9ABC-918A79B70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F5841-8EC2-4260-95B0-71E1B82B803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2006ED3-D704-4936-8908-1EF7C9F74D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67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26EA7-B845-4CDE-89BF-B3FBDC61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664E8B-4A35-46B5-9C4D-AD68FAF1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A51A19-1DEF-4FC9-987E-10437BA52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F467E6-C991-4D5B-A88A-3DA33EC5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FA7EA0-6EDE-4DB8-A22E-CFFFBD8BCE8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44AFBA05-11F1-40CF-AD2A-C17188F93B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3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6A807-9F71-48FB-AB3C-6713A6C8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CFFDBB-31F3-4BDC-93DF-403416763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F095B5-1848-4412-8DFC-C79E95EC6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9C9B5-2FCB-4AFB-8B9A-AD37BC040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03320B-55EE-476D-8DC5-60D6BEDEB50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0428465-1F2C-48C6-9763-EDF79C4FAE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89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F66A8-7D5A-4D93-B615-429EE8E7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9271ED-DD82-4842-8BE0-630CFEB38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D2D4DA-E2DA-435C-A4EE-3849FB316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7946E5-6D4B-4830-B8AF-3EC1DAE94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076EA-B494-4798-9501-E6725B1B2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4D4E0-C4E6-40AB-9E5A-9F806B88E04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02A43C7-9824-41C8-9BB8-EE53EF30304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393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9B762-E4A5-40F9-8813-98C1D281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C0192-F1B7-4062-9182-13C1647B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04C439-205B-4035-91E1-471D08B7B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4CADAC-E0F2-4D3D-BEE9-8CA6B6D3E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EC6352-F9D0-4C95-A8D7-E1EA32864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7A41B56-3DB8-4C26-9E67-9E34CFCCF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0C65F86-3F06-467E-8A69-9670E5185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0E18E-F79F-4652-BE24-45BCBE87979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06FC5E48-71A4-4E10-ABF7-42E7BC2DFB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7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FD80F-EA0A-4344-A6AF-0F6238B0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143A7C-AF4B-4218-8762-9C5478D79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20C54-2371-4485-96C4-451EA62DF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83F7F-8AFA-4E91-B986-A8E8722887D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190B43-3EF8-4544-A138-02D1FA4939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3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DA0B732-F9C8-4100-A288-720B9DA71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265DEB-71B8-40FA-AB62-43335C0C3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F8C29-0788-4605-98CE-192F1A29C41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0B7F9B-E540-4CDB-9F21-45A8A52052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27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F2FE5-3223-42B6-8B71-0EB3BA62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723482-3C34-46C5-8160-E10C6B43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CEC963-2DB1-4806-BC91-698F1A21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716F02-070F-4D71-A724-B536C2EEA9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A1B4F-98E2-4409-9A3C-2DEA0BBB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5437D-94A5-4D59-A8CD-8CA21D51B3F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F94D0D-4734-47CA-A3E8-17CC20697A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7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4A2D2-184D-4791-BE76-2D2DF005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B02490-2828-4816-9C59-02CF72E82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49B925-E2F2-4EA9-A055-2B389DD59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83351-0AA4-4AAB-AE73-775A8B46D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08F791-180A-4459-AA67-F13E3E34A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AE718-D8A3-4930-A17F-D9C4EB68A98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993858-BE7A-4B9D-B8CE-02096253D1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717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9D95138-4BFD-48D3-883D-57CE5454E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D586E48-81E0-402C-8895-4085572C93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00B76EBB-1CA2-4AA3-9DD3-BF8763F511CA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C0AF2D63-5C55-4506-85F0-ADAB510E30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81C4CE01-C1FE-4B9D-B6E8-72C7F1156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5606" name="Rectangle 6">
              <a:extLst>
                <a:ext uri="{FF2B5EF4-FFF2-40B4-BE49-F238E27FC236}">
                  <a16:creationId xmlns:a16="http://schemas.microsoft.com/office/drawing/2014/main" id="{C6FFBC6A-A70A-4F55-9DC2-E0D019014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5607" name="Rectangle 7">
              <a:extLst>
                <a:ext uri="{FF2B5EF4-FFF2-40B4-BE49-F238E27FC236}">
                  <a16:creationId xmlns:a16="http://schemas.microsoft.com/office/drawing/2014/main" id="{5314144F-A5D8-463A-B443-DEDBE7C3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5608" name="Rectangle 8">
              <a:extLst>
                <a:ext uri="{FF2B5EF4-FFF2-40B4-BE49-F238E27FC236}">
                  <a16:creationId xmlns:a16="http://schemas.microsoft.com/office/drawing/2014/main" id="{987884C2-FAC4-48F8-AF5E-0F16C6EF5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1DFD7A5A-6B64-43F3-B93F-DACFB2A71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5610" name="Rectangle 10">
              <a:extLst>
                <a:ext uri="{FF2B5EF4-FFF2-40B4-BE49-F238E27FC236}">
                  <a16:creationId xmlns:a16="http://schemas.microsoft.com/office/drawing/2014/main" id="{08D0020A-BED0-4B4E-8E28-6A764E7B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11">
              <a:extLst>
                <a:ext uri="{FF2B5EF4-FFF2-40B4-BE49-F238E27FC236}">
                  <a16:creationId xmlns:a16="http://schemas.microsoft.com/office/drawing/2014/main" id="{906BD735-F81A-4F59-BEEB-3E91CA0A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5612" name="Rectangle 12">
              <a:extLst>
                <a:ext uri="{FF2B5EF4-FFF2-40B4-BE49-F238E27FC236}">
                  <a16:creationId xmlns:a16="http://schemas.microsoft.com/office/drawing/2014/main" id="{5E177900-6916-40FB-8072-DFAB429D7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3">
              <a:extLst>
                <a:ext uri="{FF2B5EF4-FFF2-40B4-BE49-F238E27FC236}">
                  <a16:creationId xmlns:a16="http://schemas.microsoft.com/office/drawing/2014/main" id="{4ACAE9CC-EC6B-4758-993C-9C1745C0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B30CE6C4-ECB5-42FD-A129-3604EE8B4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7FFB996C-A8A1-49B5-BC11-2AB6E9032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FAE45CC7-43A7-464D-B08C-B5A58C5B88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AA1774B-2B12-4FDC-99C4-F043F4D20B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365625"/>
            <a:ext cx="8459787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26- AJUDAR E ANIMAR AS VIÚVAS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FCE96658-9159-4924-945D-B0CF9FEE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76250"/>
            <a:ext cx="5472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mo">
            <a:extLst>
              <a:ext uri="{FF2B5EF4-FFF2-40B4-BE49-F238E27FC236}">
                <a16:creationId xmlns:a16="http://schemas.microsoft.com/office/drawing/2014/main" id="{C2726818-7CA0-4EA4-916C-F9AAC767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1944687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A9DC793C-EC02-453D-896A-230D856A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57EAA8-BA35-45A7-9A3F-FD25F2D24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4E1A42-F502-41F7-8609-87FB037CB8EF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9714568-ED3E-486D-A5CB-1C18FC27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36613"/>
            <a:ext cx="81359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São os cristãos desculpados por não ajudarem as viúvas e os órfãos?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(214: 3)</a:t>
            </a:r>
          </a:p>
        </p:txBody>
      </p:sp>
      <p:pic>
        <p:nvPicPr>
          <p:cNvPr id="9219" name="Picture 3" descr="mo">
            <a:extLst>
              <a:ext uri="{FF2B5EF4-FFF2-40B4-BE49-F238E27FC236}">
                <a16:creationId xmlns:a16="http://schemas.microsoft.com/office/drawing/2014/main" id="{C92C66D4-D2C5-4A12-A009-991BBC01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33FF6A4-9DF9-4D0B-A4FF-434167CC8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1074C-9A63-4A27-881A-1E803A791C87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4019E7C-68DB-46BC-9F3E-F703A3660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cristãos não são desculpados por permitirem que o clamor das viúvas e as orações dos órfãos subam ao Céu em virtude de sua penosa necessidade, enquanto uma liberal Providência colocou nas mãos desses cristãos abundância para suprimento de suas necessidades.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DC85E91-F0DF-4950-A35A-7DBF32B25A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223E4-9FC6-4944-A235-7D12130FEB8E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CC092A-1DDF-4D89-B629-B6FB90BD8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928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permitamos que o clamor das viúvas e dos órfãos atraiam sobre nós, como um povo, a vingança do Céu. No professo mundo cristão o que é gasto em extravagante ostentação, em jóias e ornamentos, daria para suprir as necessidades...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AAF0043-6686-4802-A979-192DE70C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DE17E-85B7-47CC-928F-6F4D44E3898D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14DE1D3-39D8-4BF3-808D-273F4D580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de todos os famintos e vestir todos os nus em nossas cidades; e ainda assim esses professos seguidores do manso e humilde Jesus não precisariam privar-se do necessário alimento nem do vestuário confortável.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D33A5A0-F4EB-42D2-BD25-E0CEC3726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1E68E-F0FB-4FF9-BCFA-DEC107065891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9082A5E-0EEE-4E42-B342-3B72849E4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763588"/>
            <a:ext cx="8820150" cy="554513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 dirão esses membros da igreja quando confrontados no dia de Deus com os pobres dignos, os aflitos, as viúvas e os órfãos, que têm conhecido a dolorosa carência para as mínimas necessidades da vida,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4D6D02F-5D1E-4A21-BC07-601BD042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59898-3C7A-40EB-A993-A19A8D404A19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952D9EF-B9FE-496F-AC71-408412CD3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547688"/>
            <a:ext cx="8820150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ao passo que foram gastos por esses professos seguidores de Cristo para vestuário supérfluo e desnecessários ornamentos expressamente proibidos pela Palavra de Deus, recursos suficientes para suprir todas as suas necessidades?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53CB87-BADA-47F3-8E95-A61E71CD1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D4698-4178-4F95-96C7-6BE08787A13C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5DBCBC7-C138-49F6-8680-E98423F5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2063"/>
            <a:ext cx="79216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Que conselho nos é dado quanto às posses que Deus no dá? (214:2)</a:t>
            </a:r>
          </a:p>
        </p:txBody>
      </p:sp>
      <p:pic>
        <p:nvPicPr>
          <p:cNvPr id="10243" name="Picture 3" descr="mo">
            <a:extLst>
              <a:ext uri="{FF2B5EF4-FFF2-40B4-BE49-F238E27FC236}">
                <a16:creationId xmlns:a16="http://schemas.microsoft.com/office/drawing/2014/main" id="{2EC9877C-9FF6-4C80-A13D-5875B4FB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CED88BA-AEF3-4AAC-82A7-913612BBE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C4BBC9-6F2E-445F-92A0-F43BF83262A5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4063147-40FA-486D-863F-56F8955B5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Irmãos, pelo amor de Cristo, enchei vossa vida de boas obras. ... Tudo que tendes pertence a Deus. Sede cuidadosos, para que não acumuleis egoistamente as bênçãos que Ele vos entregou para as viúvas e os órfãos.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F3AF10-6C30-4FB7-BD8C-BA6C12B90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94B76-D866-4754-83EB-937222D0CD62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61A5C8E-6AAB-48B4-AA51-AE22DA01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80645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Que cuidado devemos ter em relação ao que estará sendo ajudado pelas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nossas ofertas? (215:1)</a:t>
            </a:r>
          </a:p>
        </p:txBody>
      </p:sp>
      <p:pic>
        <p:nvPicPr>
          <p:cNvPr id="11267" name="Picture 3" descr="mo">
            <a:extLst>
              <a:ext uri="{FF2B5EF4-FFF2-40B4-BE49-F238E27FC236}">
                <a16:creationId xmlns:a16="http://schemas.microsoft.com/office/drawing/2014/main" id="{4EE9A65B-ABF5-47D4-BB94-8253B702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D112EEE-ABB2-4618-9488-9073055B2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90CD34-80C8-46D8-AD7F-0B88C8D0C7DC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DDD0B07-C8F8-41D7-A10E-E8C4D3F6F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055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 cada donativo e oferta deve existir um apropriado objetivo da parte do doador, que não seja o de sustentar algum preguiçoso, ou ser visto dos homens ou ainda conquistar um bom nome, 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BFF7937-F40D-4710-BFB1-BE46A28FDA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altLang="pt-BR" sz="90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Tiago 1.27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D73510F-E719-4D12-A51C-183582FAF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06A67-51B7-4D9D-B93A-166759FFDFBF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036327B-8638-485E-A75F-4491CCB22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mas glorificar a Deus pela promoção de Sua causa. Alguns fazem grandes doações à causa de Deus ao passo que seu irmão pobre pode estar sofrendo perto deles sem que eles façam alguma coisa para aliviá-lo.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C7C2036-7C54-4748-AD4C-5EBAC000B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2B6FF0-F5D7-4F35-BA1C-4DEEAAC6B74D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B6E718E-B93F-4764-8557-61B4B0C2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Pequenos atos de bondade praticados por seus irmãos secretamente uniria os seus corações e seria anotado no Céu. Vi que em seus preços e salários o rico devia fazer uma diferença em favor dos aflitos e das viúvas e dos pobres merecedores entre eles.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07126EA-C87A-4500-9C59-191AA9624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22A7F-4499-4D0C-8DF7-3EEE45A48170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DD3D07E-986F-4458-98F2-7C2E53A1E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Se as instruções bíblicas sobre o cuidado dos órfãos e viúvas, não haveria nenhum deles, sobre o mundo todo, em necessidade. Os anjos nos ajudarão a vencer os obstáculos reais, e a atingir o sucesso desejado.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E751AA-42F5-440C-A6C7-E6F07B05A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53BE4-C97A-42EF-8048-B734A281A723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F8EB422-C1DB-44DA-84CE-DF84A8204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9144000" cy="23764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Senhor, eu quero ajudar a quem recebeu menos do que eu!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CECBA18B-0E76-4450-A7EB-F1B86271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8DBD6C6-7E08-4F4D-84A5-F65BC0D80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94BF2-824B-4C6E-88EE-F1CE3EFB5C5F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5564F50-DD3C-4AC6-8D7F-92BEBAF8A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Entre todos os necessitados, as viúvas e os órfãos têm os mais fortes direitos a nossa terna simpatia e cuidado. Quem os negligencia, o faz ao próprio Criador. Quem os ama e auxilia, faz ao seu Senhor.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061334-E284-4837-81EC-51FE31B3D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8526F-CD87-411D-9D18-36269124CC4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FAF955-61BB-40DF-843C-4D8AF00A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8135938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Dentre todos os que têm necessidades a serem satisfeitas, quais deveriam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ser os de nossa prioridade? (212:1)</a:t>
            </a:r>
          </a:p>
        </p:txBody>
      </p:sp>
      <p:pic>
        <p:nvPicPr>
          <p:cNvPr id="5124" name="Picture 4" descr="mo">
            <a:extLst>
              <a:ext uri="{FF2B5EF4-FFF2-40B4-BE49-F238E27FC236}">
                <a16:creationId xmlns:a16="http://schemas.microsoft.com/office/drawing/2014/main" id="{5360F171-FD9F-446B-A0F6-3DB0CE11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885FD69-A057-4AB6-AC32-63BA6AE33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8E274B-0E63-416B-9634-EEBA94BE5A3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5FB810D-A7D9-4DFA-8F0E-3576EF85C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4752975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Entre todos aqueles cujas necessidades demandam o nosso interesse, as viúvas e os órfãos têm os mais fortes direitos a nossa terna simpatia e cuidado.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43D148-2844-4966-AABA-62B0D17BF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C1B63-B3D4-4878-BAD2-D9F7CA3EBA58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2051E1D-D54E-4C57-BDA8-CC8C3E86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8208963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O que Deus nos pede para que, na medida do possível, façamos com as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crianças sem pai? (213:1 e 2)</a:t>
            </a:r>
          </a:p>
        </p:txBody>
      </p:sp>
      <p:pic>
        <p:nvPicPr>
          <p:cNvPr id="8195" name="Picture 3" descr="mo">
            <a:extLst>
              <a:ext uri="{FF2B5EF4-FFF2-40B4-BE49-F238E27FC236}">
                <a16:creationId xmlns:a16="http://schemas.microsoft.com/office/drawing/2014/main" id="{14191C2B-BF08-47E4-B60B-AD57E3A0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CD8FC41-2026-4C2C-94A4-09FD79768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1FA74-09CA-4684-B601-58B85B0728FD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00FF63E-F68D-4234-BB2E-B6CAB7EF2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Muita mãe viúva, com seus filhos destituídos de pai, está se esforçando valorosamente para levar seu duplo fardo, trabalhando tantas vezes muito além de suas forças a fim de conservar consigo seus pequeninos e prover-lhes as necessidades.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C33BF38-28C2-4297-AA44-B3969AE4B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A85C-FD00-4F4C-8E39-FDBCD2564C6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91AD76D-6901-40B3-ABDE-DA3742134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713787" cy="59055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Pouco tempo tem ela para os educar e instruir, pouca oportunidade de os rodear de influências que lhes aclarem a vida. Ela necessita de ânimo, simpatia e auxílio positivo.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D79AF1E-2B1C-46D8-9767-2023076F0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B06AF-0B35-4E6A-BC9C-B428DFEFFD02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2E125E5-4ECE-4ED9-99BF-52EB58F2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nos pede que, na medida do possível, supramos para com essas crianças a falta do pai. Em vez de ficar à distância, queixando-nos de seus defeitos, e dos inconvenientes que possam causar, auxiliai-as por todos os modos possíveis. Buscai ajudar a mãe gasta de cuidados. Aliviai-lhe a carga.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6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0099"/>
      </a:accent1>
      <a:accent2>
        <a:srgbClr val="669900"/>
      </a:accent2>
      <a:accent3>
        <a:srgbClr val="FFFFFF"/>
      </a:accent3>
      <a:accent4>
        <a:srgbClr val="000000"/>
      </a:accent4>
      <a:accent5>
        <a:srgbClr val="AAAACA"/>
      </a:accent5>
      <a:accent6>
        <a:srgbClr val="5C8A00"/>
      </a:accent6>
      <a:hlink>
        <a:srgbClr val="CC9900"/>
      </a:hlink>
      <a:folHlink>
        <a:srgbClr val="CC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9999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9999"/>
        </a:lt2>
        <a:accent1>
          <a:srgbClr val="000099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8A00"/>
        </a:accent6>
        <a:hlink>
          <a:srgbClr val="CC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FF9999"/>
        </a:lt2>
        <a:accent1>
          <a:srgbClr val="000099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8A00"/>
        </a:accent6>
        <a:hlink>
          <a:srgbClr val="CC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FF0000"/>
        </a:lt2>
        <a:accent1>
          <a:srgbClr val="000099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8A00"/>
        </a:accent6>
        <a:hlink>
          <a:srgbClr val="CC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31</TotalTime>
  <Words>767</Words>
  <Application>Microsoft Office PowerPoint</Application>
  <PresentationFormat>Apresentação na tela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26- AJUDAR E ANIMAR AS VIÚVAS</vt:lpstr>
      <vt:lpstr>Tiago 1.27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 AJUDAR E ANIMAR AS VIÚVAS</dc:title>
  <dc:creator>MARCELO AUGUSTO DE CARVALHO</dc:creator>
  <cp:lastModifiedBy>Pr. Marcelo Carvalho</cp:lastModifiedBy>
  <cp:revision>19</cp:revision>
  <dcterms:created xsi:type="dcterms:W3CDTF">2004-11-16T17:56:20Z</dcterms:created>
  <dcterms:modified xsi:type="dcterms:W3CDTF">2019-11-21T12:24:11Z</dcterms:modified>
</cp:coreProperties>
</file>