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36"/>
  </p:notesMasterIdLst>
  <p:sldIdLst>
    <p:sldId id="256" r:id="rId2"/>
    <p:sldId id="272" r:id="rId3"/>
    <p:sldId id="258" r:id="rId4"/>
    <p:sldId id="259" r:id="rId5"/>
    <p:sldId id="273" r:id="rId6"/>
    <p:sldId id="285" r:id="rId7"/>
    <p:sldId id="262" r:id="rId8"/>
    <p:sldId id="275" r:id="rId9"/>
    <p:sldId id="286" r:id="rId10"/>
    <p:sldId id="293" r:id="rId11"/>
    <p:sldId id="264" r:id="rId12"/>
    <p:sldId id="277" r:id="rId13"/>
    <p:sldId id="287" r:id="rId14"/>
    <p:sldId id="294" r:id="rId15"/>
    <p:sldId id="266" r:id="rId16"/>
    <p:sldId id="279" r:id="rId17"/>
    <p:sldId id="288" r:id="rId18"/>
    <p:sldId id="295" r:id="rId19"/>
    <p:sldId id="268" r:id="rId20"/>
    <p:sldId id="281" r:id="rId21"/>
    <p:sldId id="296" r:id="rId22"/>
    <p:sldId id="289" r:id="rId23"/>
    <p:sldId id="282" r:id="rId24"/>
    <p:sldId id="297" r:id="rId25"/>
    <p:sldId id="290" r:id="rId26"/>
    <p:sldId id="270" r:id="rId27"/>
    <p:sldId id="283" r:id="rId28"/>
    <p:sldId id="298" r:id="rId29"/>
    <p:sldId id="291" r:id="rId30"/>
    <p:sldId id="284" r:id="rId31"/>
    <p:sldId id="299" r:id="rId32"/>
    <p:sldId id="292" r:id="rId33"/>
    <p:sldId id="260" r:id="rId34"/>
    <p:sldId id="300" r:id="rId35"/>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034F368E-4C89-4F52-B7F6-C50B9C045679}"/>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pt-BR" altLang="pt-BR"/>
          </a:p>
        </p:txBody>
      </p:sp>
      <p:sp>
        <p:nvSpPr>
          <p:cNvPr id="52227" name="Rectangle 3">
            <a:extLst>
              <a:ext uri="{FF2B5EF4-FFF2-40B4-BE49-F238E27FC236}">
                <a16:creationId xmlns:a16="http://schemas.microsoft.com/office/drawing/2014/main" id="{7868C7FF-70BE-49BE-BB24-49866C4F099F}"/>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pt-BR" altLang="pt-BR"/>
          </a:p>
        </p:txBody>
      </p:sp>
      <p:sp>
        <p:nvSpPr>
          <p:cNvPr id="52228" name="Rectangle 4">
            <a:extLst>
              <a:ext uri="{FF2B5EF4-FFF2-40B4-BE49-F238E27FC236}">
                <a16:creationId xmlns:a16="http://schemas.microsoft.com/office/drawing/2014/main" id="{BF8D647A-EFD3-4847-9D14-8D97167D037E}"/>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229" name="Rectangle 5">
            <a:extLst>
              <a:ext uri="{FF2B5EF4-FFF2-40B4-BE49-F238E27FC236}">
                <a16:creationId xmlns:a16="http://schemas.microsoft.com/office/drawing/2014/main" id="{E3C13E57-9C24-4322-80A9-BA65D2F5E9D8}"/>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52230" name="Rectangle 6">
            <a:extLst>
              <a:ext uri="{FF2B5EF4-FFF2-40B4-BE49-F238E27FC236}">
                <a16:creationId xmlns:a16="http://schemas.microsoft.com/office/drawing/2014/main" id="{BE2E9180-B637-4027-A88F-074A83321D9C}"/>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pt-BR" altLang="pt-BR"/>
          </a:p>
        </p:txBody>
      </p:sp>
      <p:sp>
        <p:nvSpPr>
          <p:cNvPr id="52231" name="Rectangle 7">
            <a:extLst>
              <a:ext uri="{FF2B5EF4-FFF2-40B4-BE49-F238E27FC236}">
                <a16:creationId xmlns:a16="http://schemas.microsoft.com/office/drawing/2014/main" id="{3207A37E-E12A-4ACD-90FB-4212D692B1BF}"/>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18FBEDC-D878-41FA-B810-BB29C352F366}" type="slidenum">
              <a:rPr lang="pt-BR" altLang="pt-BR"/>
              <a:pPr/>
              <a:t>‹nº›</a:t>
            </a:fld>
            <a:endParaRPr lang="pt-BR" altLang="pt-B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21506" name="Group 2">
            <a:extLst>
              <a:ext uri="{FF2B5EF4-FFF2-40B4-BE49-F238E27FC236}">
                <a16:creationId xmlns:a16="http://schemas.microsoft.com/office/drawing/2014/main" id="{DD2582A8-2B9D-4B98-9C64-88292B355E5A}"/>
              </a:ext>
            </a:extLst>
          </p:cNvPr>
          <p:cNvGrpSpPr>
            <a:grpSpLocks/>
          </p:cNvGrpSpPr>
          <p:nvPr/>
        </p:nvGrpSpPr>
        <p:grpSpPr bwMode="auto">
          <a:xfrm>
            <a:off x="0" y="0"/>
            <a:ext cx="9144000" cy="6858000"/>
            <a:chOff x="0" y="0"/>
            <a:chExt cx="5760" cy="4320"/>
          </a:xfrm>
        </p:grpSpPr>
        <p:sp>
          <p:nvSpPr>
            <p:cNvPr id="21507" name="Rectangle 3">
              <a:extLst>
                <a:ext uri="{FF2B5EF4-FFF2-40B4-BE49-F238E27FC236}">
                  <a16:creationId xmlns:a16="http://schemas.microsoft.com/office/drawing/2014/main" id="{9A58C01F-59CB-4DF6-ABD6-EF81812DE577}"/>
                </a:ext>
              </a:extLst>
            </p:cNvPr>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sz="2400">
                <a:latin typeface="Times New Roman" panose="02020603050405020304" pitchFamily="18" charset="0"/>
              </a:endParaRPr>
            </a:p>
          </p:txBody>
        </p:sp>
        <p:sp>
          <p:nvSpPr>
            <p:cNvPr id="21508" name="Rectangle 4">
              <a:extLst>
                <a:ext uri="{FF2B5EF4-FFF2-40B4-BE49-F238E27FC236}">
                  <a16:creationId xmlns:a16="http://schemas.microsoft.com/office/drawing/2014/main" id="{C24C4970-416B-45AF-ACE9-92EFA49470AB}"/>
                </a:ext>
              </a:extLst>
            </p:cNvPr>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grpSp>
          <p:nvGrpSpPr>
            <p:cNvPr id="21509" name="Group 5">
              <a:extLst>
                <a:ext uri="{FF2B5EF4-FFF2-40B4-BE49-F238E27FC236}">
                  <a16:creationId xmlns:a16="http://schemas.microsoft.com/office/drawing/2014/main" id="{24AD3D6A-6A62-4574-AAF5-49C9B93BB3B2}"/>
                </a:ext>
              </a:extLst>
            </p:cNvPr>
            <p:cNvGrpSpPr>
              <a:grpSpLocks/>
            </p:cNvGrpSpPr>
            <p:nvPr/>
          </p:nvGrpSpPr>
          <p:grpSpPr bwMode="auto">
            <a:xfrm>
              <a:off x="0" y="672"/>
              <a:ext cx="1806" cy="1989"/>
              <a:chOff x="0" y="672"/>
              <a:chExt cx="1806" cy="1989"/>
            </a:xfrm>
          </p:grpSpPr>
          <p:sp>
            <p:nvSpPr>
              <p:cNvPr id="21510" name="Rectangle 6">
                <a:extLst>
                  <a:ext uri="{FF2B5EF4-FFF2-40B4-BE49-F238E27FC236}">
                    <a16:creationId xmlns:a16="http://schemas.microsoft.com/office/drawing/2014/main" id="{138D6592-BB29-4702-90A6-3D382B4FFDFA}"/>
                  </a:ext>
                </a:extLst>
              </p:cNvPr>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21511" name="Rectangle 7">
                <a:extLst>
                  <a:ext uri="{FF2B5EF4-FFF2-40B4-BE49-F238E27FC236}">
                    <a16:creationId xmlns:a16="http://schemas.microsoft.com/office/drawing/2014/main" id="{4816B5DE-97FC-4C69-B1A8-939041A52844}"/>
                  </a:ext>
                </a:extLst>
              </p:cNvPr>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21512" name="Rectangle 8">
                <a:extLst>
                  <a:ext uri="{FF2B5EF4-FFF2-40B4-BE49-F238E27FC236}">
                    <a16:creationId xmlns:a16="http://schemas.microsoft.com/office/drawing/2014/main" id="{53ADF066-1A3E-4288-9BC8-5A4EF87E16AA}"/>
                  </a:ext>
                </a:extLst>
              </p:cNvPr>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21513" name="Rectangle 9">
                <a:extLst>
                  <a:ext uri="{FF2B5EF4-FFF2-40B4-BE49-F238E27FC236}">
                    <a16:creationId xmlns:a16="http://schemas.microsoft.com/office/drawing/2014/main" id="{10046B28-5B5F-4A75-95DB-FB6BEAD682A2}"/>
                  </a:ext>
                </a:extLst>
              </p:cNvPr>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21514" name="Rectangle 10">
                <a:extLst>
                  <a:ext uri="{FF2B5EF4-FFF2-40B4-BE49-F238E27FC236}">
                    <a16:creationId xmlns:a16="http://schemas.microsoft.com/office/drawing/2014/main" id="{2E466940-60FE-41EB-9289-1C0F607CD977}"/>
                  </a:ext>
                </a:extLst>
              </p:cNvPr>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21515" name="Rectangle 11">
                <a:extLst>
                  <a:ext uri="{FF2B5EF4-FFF2-40B4-BE49-F238E27FC236}">
                    <a16:creationId xmlns:a16="http://schemas.microsoft.com/office/drawing/2014/main" id="{095FA3A7-2114-4ECF-9B55-46E133368EC5}"/>
                  </a:ext>
                </a:extLst>
              </p:cNvPr>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21516" name="Rectangle 12">
                <a:extLst>
                  <a:ext uri="{FF2B5EF4-FFF2-40B4-BE49-F238E27FC236}">
                    <a16:creationId xmlns:a16="http://schemas.microsoft.com/office/drawing/2014/main" id="{C43868B7-2DB1-43B0-A418-16080375748D}"/>
                  </a:ext>
                </a:extLst>
              </p:cNvPr>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21517" name="Rectangle 13">
                <a:extLst>
                  <a:ext uri="{FF2B5EF4-FFF2-40B4-BE49-F238E27FC236}">
                    <a16:creationId xmlns:a16="http://schemas.microsoft.com/office/drawing/2014/main" id="{AAB110DD-EC33-40EA-A892-033748EEFEC9}"/>
                  </a:ext>
                </a:extLst>
              </p:cNvPr>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21518" name="Rectangle 14">
                <a:extLst>
                  <a:ext uri="{FF2B5EF4-FFF2-40B4-BE49-F238E27FC236}">
                    <a16:creationId xmlns:a16="http://schemas.microsoft.com/office/drawing/2014/main" id="{62E0F2AE-2A73-465D-9ADB-8CB6A42E96C7}"/>
                  </a:ext>
                </a:extLst>
              </p:cNvPr>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21519" name="Rectangle 15">
                <a:extLst>
                  <a:ext uri="{FF2B5EF4-FFF2-40B4-BE49-F238E27FC236}">
                    <a16:creationId xmlns:a16="http://schemas.microsoft.com/office/drawing/2014/main" id="{F7E76E7D-9814-4953-9EF5-3E172AD19ED7}"/>
                  </a:ext>
                </a:extLst>
              </p:cNvPr>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grpSp>
      </p:grpSp>
      <p:sp>
        <p:nvSpPr>
          <p:cNvPr id="21520" name="Rectangle 16">
            <a:extLst>
              <a:ext uri="{FF2B5EF4-FFF2-40B4-BE49-F238E27FC236}">
                <a16:creationId xmlns:a16="http://schemas.microsoft.com/office/drawing/2014/main" id="{7D1703F9-B81C-4EE6-A6DB-04E943383E47}"/>
              </a:ext>
            </a:extLst>
          </p:cNvPr>
          <p:cNvSpPr>
            <a:spLocks noGrp="1" noChangeArrowheads="1"/>
          </p:cNvSpPr>
          <p:nvPr>
            <p:ph type="dt" sz="half" idx="2"/>
          </p:nvPr>
        </p:nvSpPr>
        <p:spPr>
          <a:xfrm>
            <a:off x="457200" y="6248400"/>
            <a:ext cx="2133600" cy="457200"/>
          </a:xfrm>
        </p:spPr>
        <p:txBody>
          <a:bodyPr/>
          <a:lstStyle>
            <a:lvl1pPr>
              <a:defRPr/>
            </a:lvl1pPr>
          </a:lstStyle>
          <a:p>
            <a:endParaRPr lang="pt-BR" altLang="pt-BR"/>
          </a:p>
        </p:txBody>
      </p:sp>
      <p:sp>
        <p:nvSpPr>
          <p:cNvPr id="21521" name="Rectangle 17">
            <a:extLst>
              <a:ext uri="{FF2B5EF4-FFF2-40B4-BE49-F238E27FC236}">
                <a16:creationId xmlns:a16="http://schemas.microsoft.com/office/drawing/2014/main" id="{93EB5907-31AD-4231-9FDE-03C3ECDB356B}"/>
              </a:ext>
            </a:extLst>
          </p:cNvPr>
          <p:cNvSpPr>
            <a:spLocks noGrp="1" noChangeArrowheads="1"/>
          </p:cNvSpPr>
          <p:nvPr>
            <p:ph type="ftr" sz="quarter" idx="3"/>
          </p:nvPr>
        </p:nvSpPr>
        <p:spPr/>
        <p:txBody>
          <a:bodyPr/>
          <a:lstStyle>
            <a:lvl1pPr>
              <a:defRPr/>
            </a:lvl1pPr>
          </a:lstStyle>
          <a:p>
            <a:endParaRPr lang="pt-BR" altLang="pt-BR"/>
          </a:p>
        </p:txBody>
      </p:sp>
      <p:sp>
        <p:nvSpPr>
          <p:cNvPr id="21522" name="Rectangle 18">
            <a:extLst>
              <a:ext uri="{FF2B5EF4-FFF2-40B4-BE49-F238E27FC236}">
                <a16:creationId xmlns:a16="http://schemas.microsoft.com/office/drawing/2014/main" id="{42584529-FD41-41C5-9708-DD2E91E26533}"/>
              </a:ext>
            </a:extLst>
          </p:cNvPr>
          <p:cNvSpPr>
            <a:spLocks noGrp="1" noChangeArrowheads="1"/>
          </p:cNvSpPr>
          <p:nvPr>
            <p:ph type="sldNum" sz="quarter" idx="4"/>
          </p:nvPr>
        </p:nvSpPr>
        <p:spPr/>
        <p:txBody>
          <a:bodyPr/>
          <a:lstStyle>
            <a:lvl1pPr>
              <a:defRPr/>
            </a:lvl1pPr>
          </a:lstStyle>
          <a:p>
            <a:fld id="{3DD18BF7-F113-4607-BF36-70EF3070071A}" type="slidenum">
              <a:rPr lang="pt-BR" altLang="pt-BR"/>
              <a:pPr/>
              <a:t>‹nº›</a:t>
            </a:fld>
            <a:endParaRPr lang="pt-BR" altLang="pt-BR"/>
          </a:p>
        </p:txBody>
      </p:sp>
      <p:sp>
        <p:nvSpPr>
          <p:cNvPr id="21523" name="Rectangle 19">
            <a:extLst>
              <a:ext uri="{FF2B5EF4-FFF2-40B4-BE49-F238E27FC236}">
                <a16:creationId xmlns:a16="http://schemas.microsoft.com/office/drawing/2014/main" id="{0EC85511-46F1-413F-83D3-34753FD65248}"/>
              </a:ext>
            </a:extLst>
          </p:cNvPr>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pt-BR" altLang="pt-BR" noProof="0"/>
              <a:t>Clique para editar o estilo do título mestre</a:t>
            </a:r>
          </a:p>
        </p:txBody>
      </p:sp>
      <p:sp>
        <p:nvSpPr>
          <p:cNvPr id="21524" name="Rectangle 20">
            <a:extLst>
              <a:ext uri="{FF2B5EF4-FFF2-40B4-BE49-F238E27FC236}">
                <a16:creationId xmlns:a16="http://schemas.microsoft.com/office/drawing/2014/main" id="{100CF62D-712D-4F4A-8B20-1B91B5CD3D99}"/>
              </a:ext>
            </a:extLst>
          </p:cNvPr>
          <p:cNvSpPr>
            <a:spLocks noGrp="1" noChangeArrowheads="1"/>
          </p:cNvSpPr>
          <p:nvPr>
            <p:ph type="subTitle" idx="1"/>
          </p:nvPr>
        </p:nvSpPr>
        <p:spPr>
          <a:xfrm>
            <a:off x="2971800" y="4267200"/>
            <a:ext cx="6019800" cy="1752600"/>
          </a:xfrm>
        </p:spPr>
        <p:txBody>
          <a:bodyPr/>
          <a:lstStyle>
            <a:lvl1pPr marL="0" indent="0">
              <a:buFont typeface="Wingdings" panose="05000000000000000000" pitchFamily="2" charset="2"/>
              <a:buNone/>
              <a:defRPr sz="3400"/>
            </a:lvl1pPr>
          </a:lstStyle>
          <a:p>
            <a:pPr lvl="0"/>
            <a:r>
              <a:rPr lang="pt-BR" altLang="pt-BR" noProof="0"/>
              <a:t>Clique para editar o estilo do subtítulo mestre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68D165-5DD3-4020-8771-6A12A270F8DE}"/>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71E6D664-88AA-49BB-BAA5-0C9B423CF08C}"/>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Rodapé 3">
            <a:extLst>
              <a:ext uri="{FF2B5EF4-FFF2-40B4-BE49-F238E27FC236}">
                <a16:creationId xmlns:a16="http://schemas.microsoft.com/office/drawing/2014/main" id="{B8218E5D-EF66-4CFC-B677-FA4ED012CB1D}"/>
              </a:ext>
            </a:extLst>
          </p:cNvPr>
          <p:cNvSpPr>
            <a:spLocks noGrp="1"/>
          </p:cNvSpPr>
          <p:nvPr>
            <p:ph type="ftr" sz="quarter" idx="10"/>
          </p:nvPr>
        </p:nvSpPr>
        <p:spPr/>
        <p:txBody>
          <a:bodyPr/>
          <a:lstStyle>
            <a:lvl1pPr>
              <a:defRPr/>
            </a:lvl1pPr>
          </a:lstStyle>
          <a:p>
            <a:endParaRPr lang="pt-BR" altLang="pt-BR"/>
          </a:p>
        </p:txBody>
      </p:sp>
      <p:sp>
        <p:nvSpPr>
          <p:cNvPr id="5" name="Espaço Reservado para Número de Slide 4">
            <a:extLst>
              <a:ext uri="{FF2B5EF4-FFF2-40B4-BE49-F238E27FC236}">
                <a16:creationId xmlns:a16="http://schemas.microsoft.com/office/drawing/2014/main" id="{67A4D1A5-E1C7-4E8D-BCC6-2BAAF572E1D2}"/>
              </a:ext>
            </a:extLst>
          </p:cNvPr>
          <p:cNvSpPr>
            <a:spLocks noGrp="1"/>
          </p:cNvSpPr>
          <p:nvPr>
            <p:ph type="sldNum" sz="quarter" idx="11"/>
          </p:nvPr>
        </p:nvSpPr>
        <p:spPr/>
        <p:txBody>
          <a:bodyPr/>
          <a:lstStyle>
            <a:lvl1pPr>
              <a:defRPr/>
            </a:lvl1pPr>
          </a:lstStyle>
          <a:p>
            <a:fld id="{6961A681-B4CA-4BC0-A4B1-4FD2F2800F4B}" type="slidenum">
              <a:rPr lang="pt-BR" altLang="pt-BR"/>
              <a:pPr/>
              <a:t>‹nº›</a:t>
            </a:fld>
            <a:endParaRPr lang="pt-BR" altLang="pt-BR"/>
          </a:p>
        </p:txBody>
      </p:sp>
      <p:sp>
        <p:nvSpPr>
          <p:cNvPr id="6" name="Espaço Reservado para Data 5">
            <a:extLst>
              <a:ext uri="{FF2B5EF4-FFF2-40B4-BE49-F238E27FC236}">
                <a16:creationId xmlns:a16="http://schemas.microsoft.com/office/drawing/2014/main" id="{DF28805F-4362-4640-991A-73BE68361916}"/>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995167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D23572B-F9D5-4889-B5CE-554FA834FF43}"/>
              </a:ext>
            </a:extLst>
          </p:cNvPr>
          <p:cNvSpPr>
            <a:spLocks noGrp="1"/>
          </p:cNvSpPr>
          <p:nvPr>
            <p:ph type="title" orient="vert"/>
          </p:nvPr>
        </p:nvSpPr>
        <p:spPr>
          <a:xfrm>
            <a:off x="6629400" y="457200"/>
            <a:ext cx="2057400" cy="5410200"/>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F50843E3-C357-4311-B74D-7CEA579AC779}"/>
              </a:ext>
            </a:extLst>
          </p:cNvPr>
          <p:cNvSpPr>
            <a:spLocks noGrp="1"/>
          </p:cNvSpPr>
          <p:nvPr>
            <p:ph type="body" orient="vert" idx="1"/>
          </p:nvPr>
        </p:nvSpPr>
        <p:spPr>
          <a:xfrm>
            <a:off x="457200" y="457200"/>
            <a:ext cx="6019800" cy="5410200"/>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Rodapé 3">
            <a:extLst>
              <a:ext uri="{FF2B5EF4-FFF2-40B4-BE49-F238E27FC236}">
                <a16:creationId xmlns:a16="http://schemas.microsoft.com/office/drawing/2014/main" id="{F6013847-EC2A-412F-9878-A4A3A890A954}"/>
              </a:ext>
            </a:extLst>
          </p:cNvPr>
          <p:cNvSpPr>
            <a:spLocks noGrp="1"/>
          </p:cNvSpPr>
          <p:nvPr>
            <p:ph type="ftr" sz="quarter" idx="10"/>
          </p:nvPr>
        </p:nvSpPr>
        <p:spPr/>
        <p:txBody>
          <a:bodyPr/>
          <a:lstStyle>
            <a:lvl1pPr>
              <a:defRPr/>
            </a:lvl1pPr>
          </a:lstStyle>
          <a:p>
            <a:endParaRPr lang="pt-BR" altLang="pt-BR"/>
          </a:p>
        </p:txBody>
      </p:sp>
      <p:sp>
        <p:nvSpPr>
          <p:cNvPr id="5" name="Espaço Reservado para Número de Slide 4">
            <a:extLst>
              <a:ext uri="{FF2B5EF4-FFF2-40B4-BE49-F238E27FC236}">
                <a16:creationId xmlns:a16="http://schemas.microsoft.com/office/drawing/2014/main" id="{03DF3977-5264-4B83-884F-04E314D6F4DB}"/>
              </a:ext>
            </a:extLst>
          </p:cNvPr>
          <p:cNvSpPr>
            <a:spLocks noGrp="1"/>
          </p:cNvSpPr>
          <p:nvPr>
            <p:ph type="sldNum" sz="quarter" idx="11"/>
          </p:nvPr>
        </p:nvSpPr>
        <p:spPr/>
        <p:txBody>
          <a:bodyPr/>
          <a:lstStyle>
            <a:lvl1pPr>
              <a:defRPr/>
            </a:lvl1pPr>
          </a:lstStyle>
          <a:p>
            <a:fld id="{1C39CCDF-4289-4543-AA36-C0F54896E3A7}" type="slidenum">
              <a:rPr lang="pt-BR" altLang="pt-BR"/>
              <a:pPr/>
              <a:t>‹nº›</a:t>
            </a:fld>
            <a:endParaRPr lang="pt-BR" altLang="pt-BR"/>
          </a:p>
        </p:txBody>
      </p:sp>
      <p:sp>
        <p:nvSpPr>
          <p:cNvPr id="6" name="Espaço Reservado para Data 5">
            <a:extLst>
              <a:ext uri="{FF2B5EF4-FFF2-40B4-BE49-F238E27FC236}">
                <a16:creationId xmlns:a16="http://schemas.microsoft.com/office/drawing/2014/main" id="{9ACCB3BC-5311-468D-AB27-D95A9839AEFD}"/>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3680698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5F7B75-1A32-4684-9704-B1CEF32F7654}"/>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340BBF05-7C94-4D37-8295-271BD0139416}"/>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Rodapé 3">
            <a:extLst>
              <a:ext uri="{FF2B5EF4-FFF2-40B4-BE49-F238E27FC236}">
                <a16:creationId xmlns:a16="http://schemas.microsoft.com/office/drawing/2014/main" id="{D43FEC04-5D5C-4E9E-82CE-620ACD332408}"/>
              </a:ext>
            </a:extLst>
          </p:cNvPr>
          <p:cNvSpPr>
            <a:spLocks noGrp="1"/>
          </p:cNvSpPr>
          <p:nvPr>
            <p:ph type="ftr" sz="quarter" idx="10"/>
          </p:nvPr>
        </p:nvSpPr>
        <p:spPr/>
        <p:txBody>
          <a:bodyPr/>
          <a:lstStyle>
            <a:lvl1pPr>
              <a:defRPr/>
            </a:lvl1pPr>
          </a:lstStyle>
          <a:p>
            <a:endParaRPr lang="pt-BR" altLang="pt-BR"/>
          </a:p>
        </p:txBody>
      </p:sp>
      <p:sp>
        <p:nvSpPr>
          <p:cNvPr id="5" name="Espaço Reservado para Número de Slide 4">
            <a:extLst>
              <a:ext uri="{FF2B5EF4-FFF2-40B4-BE49-F238E27FC236}">
                <a16:creationId xmlns:a16="http://schemas.microsoft.com/office/drawing/2014/main" id="{32B1F0AC-3B24-4549-9778-AA83AAF2840C}"/>
              </a:ext>
            </a:extLst>
          </p:cNvPr>
          <p:cNvSpPr>
            <a:spLocks noGrp="1"/>
          </p:cNvSpPr>
          <p:nvPr>
            <p:ph type="sldNum" sz="quarter" idx="11"/>
          </p:nvPr>
        </p:nvSpPr>
        <p:spPr/>
        <p:txBody>
          <a:bodyPr/>
          <a:lstStyle>
            <a:lvl1pPr>
              <a:defRPr/>
            </a:lvl1pPr>
          </a:lstStyle>
          <a:p>
            <a:fld id="{00038532-365B-44A7-A997-4A42B2DDA063}" type="slidenum">
              <a:rPr lang="pt-BR" altLang="pt-BR"/>
              <a:pPr/>
              <a:t>‹nº›</a:t>
            </a:fld>
            <a:endParaRPr lang="pt-BR" altLang="pt-BR"/>
          </a:p>
        </p:txBody>
      </p:sp>
      <p:sp>
        <p:nvSpPr>
          <p:cNvPr id="6" name="Espaço Reservado para Data 5">
            <a:extLst>
              <a:ext uri="{FF2B5EF4-FFF2-40B4-BE49-F238E27FC236}">
                <a16:creationId xmlns:a16="http://schemas.microsoft.com/office/drawing/2014/main" id="{0DD1FC74-21E2-4814-9742-AD09A324B110}"/>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419430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DF8C49-906B-4097-ABCB-736A33C514C1}"/>
              </a:ext>
            </a:extLst>
          </p:cNvPr>
          <p:cNvSpPr>
            <a:spLocks noGrp="1"/>
          </p:cNvSpPr>
          <p:nvPr>
            <p:ph type="title"/>
          </p:nvPr>
        </p:nvSpPr>
        <p:spPr>
          <a:xfrm>
            <a:off x="623888" y="1709738"/>
            <a:ext cx="78867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D26B2CB8-DEA2-4D13-971A-C9D6FE963F2A}"/>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a:t>Clique para editar os estilos de texto Mestres</a:t>
            </a:r>
          </a:p>
        </p:txBody>
      </p:sp>
      <p:sp>
        <p:nvSpPr>
          <p:cNvPr id="4" name="Espaço Reservado para Rodapé 3">
            <a:extLst>
              <a:ext uri="{FF2B5EF4-FFF2-40B4-BE49-F238E27FC236}">
                <a16:creationId xmlns:a16="http://schemas.microsoft.com/office/drawing/2014/main" id="{B4577D19-DD37-40CC-B364-59B694DB303A}"/>
              </a:ext>
            </a:extLst>
          </p:cNvPr>
          <p:cNvSpPr>
            <a:spLocks noGrp="1"/>
          </p:cNvSpPr>
          <p:nvPr>
            <p:ph type="ftr" sz="quarter" idx="10"/>
          </p:nvPr>
        </p:nvSpPr>
        <p:spPr/>
        <p:txBody>
          <a:bodyPr/>
          <a:lstStyle>
            <a:lvl1pPr>
              <a:defRPr/>
            </a:lvl1pPr>
          </a:lstStyle>
          <a:p>
            <a:endParaRPr lang="pt-BR" altLang="pt-BR"/>
          </a:p>
        </p:txBody>
      </p:sp>
      <p:sp>
        <p:nvSpPr>
          <p:cNvPr id="5" name="Espaço Reservado para Número de Slide 4">
            <a:extLst>
              <a:ext uri="{FF2B5EF4-FFF2-40B4-BE49-F238E27FC236}">
                <a16:creationId xmlns:a16="http://schemas.microsoft.com/office/drawing/2014/main" id="{C97D8E68-B26D-4F33-A749-0370421EEB8A}"/>
              </a:ext>
            </a:extLst>
          </p:cNvPr>
          <p:cNvSpPr>
            <a:spLocks noGrp="1"/>
          </p:cNvSpPr>
          <p:nvPr>
            <p:ph type="sldNum" sz="quarter" idx="11"/>
          </p:nvPr>
        </p:nvSpPr>
        <p:spPr/>
        <p:txBody>
          <a:bodyPr/>
          <a:lstStyle>
            <a:lvl1pPr>
              <a:defRPr/>
            </a:lvl1pPr>
          </a:lstStyle>
          <a:p>
            <a:fld id="{9127236C-DDAA-4088-8CC6-C91D81882152}" type="slidenum">
              <a:rPr lang="pt-BR" altLang="pt-BR"/>
              <a:pPr/>
              <a:t>‹nº›</a:t>
            </a:fld>
            <a:endParaRPr lang="pt-BR" altLang="pt-BR"/>
          </a:p>
        </p:txBody>
      </p:sp>
      <p:sp>
        <p:nvSpPr>
          <p:cNvPr id="6" name="Espaço Reservado para Data 5">
            <a:extLst>
              <a:ext uri="{FF2B5EF4-FFF2-40B4-BE49-F238E27FC236}">
                <a16:creationId xmlns:a16="http://schemas.microsoft.com/office/drawing/2014/main" id="{593160BE-9832-4E5E-A274-65F7EC5D2A72}"/>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2343067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BE6E94-0F5B-4161-9AA6-8B03C2854605}"/>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5FE54687-1E5A-485C-9284-C01DDB207B2C}"/>
              </a:ext>
            </a:extLst>
          </p:cNvPr>
          <p:cNvSpPr>
            <a:spLocks noGrp="1"/>
          </p:cNvSpPr>
          <p:nvPr>
            <p:ph sz="half" idx="1"/>
          </p:nvPr>
        </p:nvSpPr>
        <p:spPr>
          <a:xfrm>
            <a:off x="457200" y="1981200"/>
            <a:ext cx="4038600" cy="38862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DB4E735C-0DD8-4506-BFE7-32D282F74280}"/>
              </a:ext>
            </a:extLst>
          </p:cNvPr>
          <p:cNvSpPr>
            <a:spLocks noGrp="1"/>
          </p:cNvSpPr>
          <p:nvPr>
            <p:ph sz="half" idx="2"/>
          </p:nvPr>
        </p:nvSpPr>
        <p:spPr>
          <a:xfrm>
            <a:off x="4648200" y="1981200"/>
            <a:ext cx="4038600" cy="38862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Rodapé 4">
            <a:extLst>
              <a:ext uri="{FF2B5EF4-FFF2-40B4-BE49-F238E27FC236}">
                <a16:creationId xmlns:a16="http://schemas.microsoft.com/office/drawing/2014/main" id="{02C2372E-3736-426F-BD24-39CFB80B72D2}"/>
              </a:ext>
            </a:extLst>
          </p:cNvPr>
          <p:cNvSpPr>
            <a:spLocks noGrp="1"/>
          </p:cNvSpPr>
          <p:nvPr>
            <p:ph type="ftr" sz="quarter" idx="10"/>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DF4A1170-E278-4730-9CFA-F709B790618C}"/>
              </a:ext>
            </a:extLst>
          </p:cNvPr>
          <p:cNvSpPr>
            <a:spLocks noGrp="1"/>
          </p:cNvSpPr>
          <p:nvPr>
            <p:ph type="sldNum" sz="quarter" idx="11"/>
          </p:nvPr>
        </p:nvSpPr>
        <p:spPr/>
        <p:txBody>
          <a:bodyPr/>
          <a:lstStyle>
            <a:lvl1pPr>
              <a:defRPr/>
            </a:lvl1pPr>
          </a:lstStyle>
          <a:p>
            <a:fld id="{1D7B7328-1412-4715-A946-B43D501DD893}" type="slidenum">
              <a:rPr lang="pt-BR" altLang="pt-BR"/>
              <a:pPr/>
              <a:t>‹nº›</a:t>
            </a:fld>
            <a:endParaRPr lang="pt-BR" altLang="pt-BR"/>
          </a:p>
        </p:txBody>
      </p:sp>
      <p:sp>
        <p:nvSpPr>
          <p:cNvPr id="7" name="Espaço Reservado para Data 6">
            <a:extLst>
              <a:ext uri="{FF2B5EF4-FFF2-40B4-BE49-F238E27FC236}">
                <a16:creationId xmlns:a16="http://schemas.microsoft.com/office/drawing/2014/main" id="{A84E0C89-4C90-40D5-8A24-5BBA53C6CB9C}"/>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4278224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290BD1-3944-4C6E-A3B6-CEDE9D0568C7}"/>
              </a:ext>
            </a:extLst>
          </p:cNvPr>
          <p:cNvSpPr>
            <a:spLocks noGrp="1"/>
          </p:cNvSpPr>
          <p:nvPr>
            <p:ph type="title"/>
          </p:nvPr>
        </p:nvSpPr>
        <p:spPr>
          <a:xfrm>
            <a:off x="630238" y="365125"/>
            <a:ext cx="78867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882ACC3B-6998-4141-A5CE-945FDBABF9D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3443B1DB-CB95-4B5B-8DDB-81CEEAE43CA5}"/>
              </a:ext>
            </a:extLst>
          </p:cNvPr>
          <p:cNvSpPr>
            <a:spLocks noGrp="1"/>
          </p:cNvSpPr>
          <p:nvPr>
            <p:ph sz="half" idx="2"/>
          </p:nvPr>
        </p:nvSpPr>
        <p:spPr>
          <a:xfrm>
            <a:off x="630238" y="2505075"/>
            <a:ext cx="386873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DEA4398E-3B1B-4592-B7E8-6244E25BBFD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F18AF99F-10D1-40F8-BA1A-9FAE896D3E79}"/>
              </a:ext>
            </a:extLst>
          </p:cNvPr>
          <p:cNvSpPr>
            <a:spLocks noGrp="1"/>
          </p:cNvSpPr>
          <p:nvPr>
            <p:ph sz="quarter" idx="4"/>
          </p:nvPr>
        </p:nvSpPr>
        <p:spPr>
          <a:xfrm>
            <a:off x="4629150" y="2505075"/>
            <a:ext cx="38877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Rodapé 6">
            <a:extLst>
              <a:ext uri="{FF2B5EF4-FFF2-40B4-BE49-F238E27FC236}">
                <a16:creationId xmlns:a16="http://schemas.microsoft.com/office/drawing/2014/main" id="{55878691-BE5B-460E-9661-E67C70FE829E}"/>
              </a:ext>
            </a:extLst>
          </p:cNvPr>
          <p:cNvSpPr>
            <a:spLocks noGrp="1"/>
          </p:cNvSpPr>
          <p:nvPr>
            <p:ph type="ftr" sz="quarter" idx="10"/>
          </p:nvPr>
        </p:nvSpPr>
        <p:spPr/>
        <p:txBody>
          <a:bodyPr/>
          <a:lstStyle>
            <a:lvl1pPr>
              <a:defRPr/>
            </a:lvl1pPr>
          </a:lstStyle>
          <a:p>
            <a:endParaRPr lang="pt-BR" altLang="pt-BR"/>
          </a:p>
        </p:txBody>
      </p:sp>
      <p:sp>
        <p:nvSpPr>
          <p:cNvPr id="8" name="Espaço Reservado para Número de Slide 7">
            <a:extLst>
              <a:ext uri="{FF2B5EF4-FFF2-40B4-BE49-F238E27FC236}">
                <a16:creationId xmlns:a16="http://schemas.microsoft.com/office/drawing/2014/main" id="{E7B59009-19D2-4468-B63F-9EAD9A4D46AD}"/>
              </a:ext>
            </a:extLst>
          </p:cNvPr>
          <p:cNvSpPr>
            <a:spLocks noGrp="1"/>
          </p:cNvSpPr>
          <p:nvPr>
            <p:ph type="sldNum" sz="quarter" idx="11"/>
          </p:nvPr>
        </p:nvSpPr>
        <p:spPr/>
        <p:txBody>
          <a:bodyPr/>
          <a:lstStyle>
            <a:lvl1pPr>
              <a:defRPr/>
            </a:lvl1pPr>
          </a:lstStyle>
          <a:p>
            <a:fld id="{9DB748E7-E234-4AD6-BD13-00A4E0903ADC}" type="slidenum">
              <a:rPr lang="pt-BR" altLang="pt-BR"/>
              <a:pPr/>
              <a:t>‹nº›</a:t>
            </a:fld>
            <a:endParaRPr lang="pt-BR" altLang="pt-BR"/>
          </a:p>
        </p:txBody>
      </p:sp>
      <p:sp>
        <p:nvSpPr>
          <p:cNvPr id="9" name="Espaço Reservado para Data 8">
            <a:extLst>
              <a:ext uri="{FF2B5EF4-FFF2-40B4-BE49-F238E27FC236}">
                <a16:creationId xmlns:a16="http://schemas.microsoft.com/office/drawing/2014/main" id="{5243AE8C-C236-4694-AF66-04AA3F63F3EF}"/>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3201741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7A5D1D-5788-40F8-A74E-4BDAA0E26262}"/>
              </a:ext>
            </a:extLst>
          </p:cNvPr>
          <p:cNvSpPr>
            <a:spLocks noGrp="1"/>
          </p:cNvSpPr>
          <p:nvPr>
            <p:ph type="title"/>
          </p:nvPr>
        </p:nvSpPr>
        <p:spPr/>
        <p:txBody>
          <a:bodyPr/>
          <a:lstStyle/>
          <a:p>
            <a:r>
              <a:rPr lang="pt-BR"/>
              <a:t>Clique para editar o título Mestre</a:t>
            </a:r>
          </a:p>
        </p:txBody>
      </p:sp>
      <p:sp>
        <p:nvSpPr>
          <p:cNvPr id="3" name="Espaço Reservado para Rodapé 2">
            <a:extLst>
              <a:ext uri="{FF2B5EF4-FFF2-40B4-BE49-F238E27FC236}">
                <a16:creationId xmlns:a16="http://schemas.microsoft.com/office/drawing/2014/main" id="{D4AEA284-AC85-4F0C-810F-213F867FC316}"/>
              </a:ext>
            </a:extLst>
          </p:cNvPr>
          <p:cNvSpPr>
            <a:spLocks noGrp="1"/>
          </p:cNvSpPr>
          <p:nvPr>
            <p:ph type="ftr" sz="quarter" idx="10"/>
          </p:nvPr>
        </p:nvSpPr>
        <p:spPr/>
        <p:txBody>
          <a:bodyPr/>
          <a:lstStyle>
            <a:lvl1pPr>
              <a:defRPr/>
            </a:lvl1pPr>
          </a:lstStyle>
          <a:p>
            <a:endParaRPr lang="pt-BR" altLang="pt-BR"/>
          </a:p>
        </p:txBody>
      </p:sp>
      <p:sp>
        <p:nvSpPr>
          <p:cNvPr id="4" name="Espaço Reservado para Número de Slide 3">
            <a:extLst>
              <a:ext uri="{FF2B5EF4-FFF2-40B4-BE49-F238E27FC236}">
                <a16:creationId xmlns:a16="http://schemas.microsoft.com/office/drawing/2014/main" id="{EEB72DBF-455F-494F-9F86-3433CDBA7710}"/>
              </a:ext>
            </a:extLst>
          </p:cNvPr>
          <p:cNvSpPr>
            <a:spLocks noGrp="1"/>
          </p:cNvSpPr>
          <p:nvPr>
            <p:ph type="sldNum" sz="quarter" idx="11"/>
          </p:nvPr>
        </p:nvSpPr>
        <p:spPr/>
        <p:txBody>
          <a:bodyPr/>
          <a:lstStyle>
            <a:lvl1pPr>
              <a:defRPr/>
            </a:lvl1pPr>
          </a:lstStyle>
          <a:p>
            <a:fld id="{74CC4BA2-4520-475A-84A0-6229623FDA01}" type="slidenum">
              <a:rPr lang="pt-BR" altLang="pt-BR"/>
              <a:pPr/>
              <a:t>‹nº›</a:t>
            </a:fld>
            <a:endParaRPr lang="pt-BR" altLang="pt-BR"/>
          </a:p>
        </p:txBody>
      </p:sp>
      <p:sp>
        <p:nvSpPr>
          <p:cNvPr id="5" name="Espaço Reservado para Data 4">
            <a:extLst>
              <a:ext uri="{FF2B5EF4-FFF2-40B4-BE49-F238E27FC236}">
                <a16:creationId xmlns:a16="http://schemas.microsoft.com/office/drawing/2014/main" id="{52648D7A-F428-4ADB-A99F-791942E2E7D5}"/>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2808922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Rodapé 1">
            <a:extLst>
              <a:ext uri="{FF2B5EF4-FFF2-40B4-BE49-F238E27FC236}">
                <a16:creationId xmlns:a16="http://schemas.microsoft.com/office/drawing/2014/main" id="{A2B5B121-2447-413A-B09B-A596DBDD141B}"/>
              </a:ext>
            </a:extLst>
          </p:cNvPr>
          <p:cNvSpPr>
            <a:spLocks noGrp="1"/>
          </p:cNvSpPr>
          <p:nvPr>
            <p:ph type="ftr" sz="quarter" idx="10"/>
          </p:nvPr>
        </p:nvSpPr>
        <p:spPr/>
        <p:txBody>
          <a:bodyPr/>
          <a:lstStyle>
            <a:lvl1pPr>
              <a:defRPr/>
            </a:lvl1pPr>
          </a:lstStyle>
          <a:p>
            <a:endParaRPr lang="pt-BR" altLang="pt-BR"/>
          </a:p>
        </p:txBody>
      </p:sp>
      <p:sp>
        <p:nvSpPr>
          <p:cNvPr id="3" name="Espaço Reservado para Número de Slide 2">
            <a:extLst>
              <a:ext uri="{FF2B5EF4-FFF2-40B4-BE49-F238E27FC236}">
                <a16:creationId xmlns:a16="http://schemas.microsoft.com/office/drawing/2014/main" id="{C732DF13-5FD4-4EE5-BBD4-DC02AAD43586}"/>
              </a:ext>
            </a:extLst>
          </p:cNvPr>
          <p:cNvSpPr>
            <a:spLocks noGrp="1"/>
          </p:cNvSpPr>
          <p:nvPr>
            <p:ph type="sldNum" sz="quarter" idx="11"/>
          </p:nvPr>
        </p:nvSpPr>
        <p:spPr/>
        <p:txBody>
          <a:bodyPr/>
          <a:lstStyle>
            <a:lvl1pPr>
              <a:defRPr/>
            </a:lvl1pPr>
          </a:lstStyle>
          <a:p>
            <a:fld id="{C35CC457-2782-4C13-99C4-B73E0F17C28B}" type="slidenum">
              <a:rPr lang="pt-BR" altLang="pt-BR"/>
              <a:pPr/>
              <a:t>‹nº›</a:t>
            </a:fld>
            <a:endParaRPr lang="pt-BR" altLang="pt-BR"/>
          </a:p>
        </p:txBody>
      </p:sp>
      <p:sp>
        <p:nvSpPr>
          <p:cNvPr id="4" name="Espaço Reservado para Data 3">
            <a:extLst>
              <a:ext uri="{FF2B5EF4-FFF2-40B4-BE49-F238E27FC236}">
                <a16:creationId xmlns:a16="http://schemas.microsoft.com/office/drawing/2014/main" id="{C41867F1-0520-47CC-B46D-C3A8A8577DEE}"/>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1248942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5B5972-3EC4-46EB-A374-CDF19BA18BEF}"/>
              </a:ext>
            </a:extLst>
          </p:cNvPr>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DFBA2FF3-6D37-44EA-9D2D-7782960F5265}"/>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F5CD9EE8-C823-4E25-A7D7-17A367DDDC8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Rodapé 4">
            <a:extLst>
              <a:ext uri="{FF2B5EF4-FFF2-40B4-BE49-F238E27FC236}">
                <a16:creationId xmlns:a16="http://schemas.microsoft.com/office/drawing/2014/main" id="{BBBF45B8-3EB2-45BD-A6D8-A5D7FEE40B78}"/>
              </a:ext>
            </a:extLst>
          </p:cNvPr>
          <p:cNvSpPr>
            <a:spLocks noGrp="1"/>
          </p:cNvSpPr>
          <p:nvPr>
            <p:ph type="ftr" sz="quarter" idx="10"/>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A90C6EFA-0A87-432E-9168-67FE109E22F2}"/>
              </a:ext>
            </a:extLst>
          </p:cNvPr>
          <p:cNvSpPr>
            <a:spLocks noGrp="1"/>
          </p:cNvSpPr>
          <p:nvPr>
            <p:ph type="sldNum" sz="quarter" idx="11"/>
          </p:nvPr>
        </p:nvSpPr>
        <p:spPr/>
        <p:txBody>
          <a:bodyPr/>
          <a:lstStyle>
            <a:lvl1pPr>
              <a:defRPr/>
            </a:lvl1pPr>
          </a:lstStyle>
          <a:p>
            <a:fld id="{1BA5E2B0-22C6-4113-9B62-E72113AB8AE1}" type="slidenum">
              <a:rPr lang="pt-BR" altLang="pt-BR"/>
              <a:pPr/>
              <a:t>‹nº›</a:t>
            </a:fld>
            <a:endParaRPr lang="pt-BR" altLang="pt-BR"/>
          </a:p>
        </p:txBody>
      </p:sp>
      <p:sp>
        <p:nvSpPr>
          <p:cNvPr id="7" name="Espaço Reservado para Data 6">
            <a:extLst>
              <a:ext uri="{FF2B5EF4-FFF2-40B4-BE49-F238E27FC236}">
                <a16:creationId xmlns:a16="http://schemas.microsoft.com/office/drawing/2014/main" id="{D48A2AB7-5DA2-469A-8E49-F689B33A3BBC}"/>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2605740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32FB9B-BA4B-4EF1-BFAA-442A7206E606}"/>
              </a:ext>
            </a:extLst>
          </p:cNvPr>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88E29630-2FEF-40BE-BD4A-4A2173EF5B5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B032546E-C6E4-4B58-80A1-8F594D00434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Rodapé 4">
            <a:extLst>
              <a:ext uri="{FF2B5EF4-FFF2-40B4-BE49-F238E27FC236}">
                <a16:creationId xmlns:a16="http://schemas.microsoft.com/office/drawing/2014/main" id="{117280A9-B5E2-4DE9-9353-0C55D9965CD4}"/>
              </a:ext>
            </a:extLst>
          </p:cNvPr>
          <p:cNvSpPr>
            <a:spLocks noGrp="1"/>
          </p:cNvSpPr>
          <p:nvPr>
            <p:ph type="ftr" sz="quarter" idx="10"/>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BB33E478-6133-47A3-8650-A673119E0FAB}"/>
              </a:ext>
            </a:extLst>
          </p:cNvPr>
          <p:cNvSpPr>
            <a:spLocks noGrp="1"/>
          </p:cNvSpPr>
          <p:nvPr>
            <p:ph type="sldNum" sz="quarter" idx="11"/>
          </p:nvPr>
        </p:nvSpPr>
        <p:spPr/>
        <p:txBody>
          <a:bodyPr/>
          <a:lstStyle>
            <a:lvl1pPr>
              <a:defRPr/>
            </a:lvl1pPr>
          </a:lstStyle>
          <a:p>
            <a:fld id="{31BDE300-5A09-4D05-9421-B2433E0EEC80}" type="slidenum">
              <a:rPr lang="pt-BR" altLang="pt-BR"/>
              <a:pPr/>
              <a:t>‹nº›</a:t>
            </a:fld>
            <a:endParaRPr lang="pt-BR" altLang="pt-BR"/>
          </a:p>
        </p:txBody>
      </p:sp>
      <p:sp>
        <p:nvSpPr>
          <p:cNvPr id="7" name="Espaço Reservado para Data 6">
            <a:extLst>
              <a:ext uri="{FF2B5EF4-FFF2-40B4-BE49-F238E27FC236}">
                <a16:creationId xmlns:a16="http://schemas.microsoft.com/office/drawing/2014/main" id="{B9D79C98-0005-4A0F-B7EF-4E40B2A5E81B}"/>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2558625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D6746F6D-FCC0-4EF7-9DC9-6566EF7E4B44}"/>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vl1pPr>
          </a:lstStyle>
          <a:p>
            <a:endParaRPr lang="pt-BR" altLang="pt-BR"/>
          </a:p>
        </p:txBody>
      </p:sp>
      <p:sp>
        <p:nvSpPr>
          <p:cNvPr id="20483" name="Rectangle 3">
            <a:extLst>
              <a:ext uri="{FF2B5EF4-FFF2-40B4-BE49-F238E27FC236}">
                <a16:creationId xmlns:a16="http://schemas.microsoft.com/office/drawing/2014/main" id="{4FB1F250-9FED-4102-8121-DA8DBA9E72A8}"/>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Black" panose="020B0A04020102020204" pitchFamily="34" charset="0"/>
              </a:defRPr>
            </a:lvl1pPr>
          </a:lstStyle>
          <a:p>
            <a:fld id="{CB3156FD-58A8-47AE-8811-4D03E03EDA37}" type="slidenum">
              <a:rPr lang="pt-BR" altLang="pt-BR"/>
              <a:pPr/>
              <a:t>‹nº›</a:t>
            </a:fld>
            <a:endParaRPr lang="pt-BR" altLang="pt-BR"/>
          </a:p>
        </p:txBody>
      </p:sp>
      <p:grpSp>
        <p:nvGrpSpPr>
          <p:cNvPr id="20484" name="Group 4">
            <a:extLst>
              <a:ext uri="{FF2B5EF4-FFF2-40B4-BE49-F238E27FC236}">
                <a16:creationId xmlns:a16="http://schemas.microsoft.com/office/drawing/2014/main" id="{B7FC1485-B63F-4CF3-BAEF-FE8084C45441}"/>
              </a:ext>
            </a:extLst>
          </p:cNvPr>
          <p:cNvGrpSpPr>
            <a:grpSpLocks/>
          </p:cNvGrpSpPr>
          <p:nvPr/>
        </p:nvGrpSpPr>
        <p:grpSpPr bwMode="auto">
          <a:xfrm>
            <a:off x="0" y="0"/>
            <a:ext cx="9144000" cy="546100"/>
            <a:chOff x="0" y="0"/>
            <a:chExt cx="5760" cy="344"/>
          </a:xfrm>
        </p:grpSpPr>
        <p:sp>
          <p:nvSpPr>
            <p:cNvPr id="20485" name="Rectangle 5">
              <a:extLst>
                <a:ext uri="{FF2B5EF4-FFF2-40B4-BE49-F238E27FC236}">
                  <a16:creationId xmlns:a16="http://schemas.microsoft.com/office/drawing/2014/main" id="{D6A1591D-4CC3-4F48-AAC9-C7D75E6779C6}"/>
                </a:ext>
              </a:extLst>
            </p:cNvPr>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sz="2400">
                <a:latin typeface="Times New Roman" panose="02020603050405020304" pitchFamily="18" charset="0"/>
              </a:endParaRPr>
            </a:p>
          </p:txBody>
        </p:sp>
        <p:sp>
          <p:nvSpPr>
            <p:cNvPr id="20486" name="Rectangle 6">
              <a:extLst>
                <a:ext uri="{FF2B5EF4-FFF2-40B4-BE49-F238E27FC236}">
                  <a16:creationId xmlns:a16="http://schemas.microsoft.com/office/drawing/2014/main" id="{4C60EACE-C74A-4D68-8358-AB55C4F44A34}"/>
                </a:ext>
              </a:extLst>
            </p:cNvPr>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20487" name="Rectangle 7">
              <a:extLst>
                <a:ext uri="{FF2B5EF4-FFF2-40B4-BE49-F238E27FC236}">
                  <a16:creationId xmlns:a16="http://schemas.microsoft.com/office/drawing/2014/main" id="{DDD15E74-1E4E-483D-9743-DE1AEF114EFA}"/>
                </a:ext>
              </a:extLst>
            </p:cNvPr>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solidFill>
                  <a:schemeClr val="hlink"/>
                </a:solidFill>
              </a:endParaRPr>
            </a:p>
          </p:txBody>
        </p:sp>
        <p:sp>
          <p:nvSpPr>
            <p:cNvPr id="20488" name="Rectangle 8">
              <a:extLst>
                <a:ext uri="{FF2B5EF4-FFF2-40B4-BE49-F238E27FC236}">
                  <a16:creationId xmlns:a16="http://schemas.microsoft.com/office/drawing/2014/main" id="{D5ED7F8D-845C-4FFB-AB22-D4908B120931}"/>
                </a:ext>
              </a:extLst>
            </p:cNvPr>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solidFill>
                  <a:schemeClr val="hlink"/>
                </a:solidFill>
              </a:endParaRPr>
            </a:p>
          </p:txBody>
        </p:sp>
        <p:sp>
          <p:nvSpPr>
            <p:cNvPr id="20489" name="Rectangle 9">
              <a:extLst>
                <a:ext uri="{FF2B5EF4-FFF2-40B4-BE49-F238E27FC236}">
                  <a16:creationId xmlns:a16="http://schemas.microsoft.com/office/drawing/2014/main" id="{1CB95F72-9CE7-4A3F-B172-68BBC3AF8E6B}"/>
                </a:ext>
              </a:extLst>
            </p:cNvPr>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solidFill>
                  <a:schemeClr val="accent2"/>
                </a:solidFill>
              </a:endParaRPr>
            </a:p>
          </p:txBody>
        </p:sp>
        <p:sp>
          <p:nvSpPr>
            <p:cNvPr id="20490" name="Rectangle 10">
              <a:extLst>
                <a:ext uri="{FF2B5EF4-FFF2-40B4-BE49-F238E27FC236}">
                  <a16:creationId xmlns:a16="http://schemas.microsoft.com/office/drawing/2014/main" id="{413C36FA-9ABC-43C0-9B76-A6A5664E9866}"/>
                </a:ext>
              </a:extLst>
            </p:cNvPr>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solidFill>
                  <a:schemeClr val="hlink"/>
                </a:solidFill>
              </a:endParaRPr>
            </a:p>
          </p:txBody>
        </p:sp>
        <p:sp>
          <p:nvSpPr>
            <p:cNvPr id="20491" name="Rectangle 11">
              <a:extLst>
                <a:ext uri="{FF2B5EF4-FFF2-40B4-BE49-F238E27FC236}">
                  <a16:creationId xmlns:a16="http://schemas.microsoft.com/office/drawing/2014/main" id="{BD31D9BF-25B7-4AB0-B4BC-678DC6F74646}"/>
                </a:ext>
              </a:extLst>
            </p:cNvPr>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20492" name="Rectangle 12">
              <a:extLst>
                <a:ext uri="{FF2B5EF4-FFF2-40B4-BE49-F238E27FC236}">
                  <a16:creationId xmlns:a16="http://schemas.microsoft.com/office/drawing/2014/main" id="{CFE08994-750B-44A6-AA01-4B3B1CF5F7D2}"/>
                </a:ext>
              </a:extLst>
            </p:cNvPr>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solidFill>
                  <a:schemeClr val="accent2"/>
                </a:solidFill>
              </a:endParaRPr>
            </a:p>
          </p:txBody>
        </p:sp>
        <p:sp>
          <p:nvSpPr>
            <p:cNvPr id="20493" name="Rectangle 13">
              <a:extLst>
                <a:ext uri="{FF2B5EF4-FFF2-40B4-BE49-F238E27FC236}">
                  <a16:creationId xmlns:a16="http://schemas.microsoft.com/office/drawing/2014/main" id="{B0CAF3D2-6A05-4C81-870F-37523DA51480}"/>
                </a:ext>
              </a:extLst>
            </p:cNvPr>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solidFill>
                  <a:schemeClr val="accent2"/>
                </a:solidFill>
              </a:endParaRPr>
            </a:p>
          </p:txBody>
        </p:sp>
      </p:grpSp>
      <p:sp>
        <p:nvSpPr>
          <p:cNvPr id="20494" name="Rectangle 14">
            <a:extLst>
              <a:ext uri="{FF2B5EF4-FFF2-40B4-BE49-F238E27FC236}">
                <a16:creationId xmlns:a16="http://schemas.microsoft.com/office/drawing/2014/main" id="{B4D16E65-391B-4477-803F-70631C5E1980}"/>
              </a:ext>
            </a:extLst>
          </p:cNvPr>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a:t>Clique para editar o estilo do título mestre</a:t>
            </a:r>
          </a:p>
        </p:txBody>
      </p:sp>
      <p:sp>
        <p:nvSpPr>
          <p:cNvPr id="20495" name="Rectangle 15">
            <a:extLst>
              <a:ext uri="{FF2B5EF4-FFF2-40B4-BE49-F238E27FC236}">
                <a16:creationId xmlns:a16="http://schemas.microsoft.com/office/drawing/2014/main" id="{21EB8D5B-5C39-4C49-92E5-836E7E12FC4C}"/>
              </a:ext>
            </a:extLst>
          </p:cNvPr>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20496" name="Rectangle 16">
            <a:extLst>
              <a:ext uri="{FF2B5EF4-FFF2-40B4-BE49-F238E27FC236}">
                <a16:creationId xmlns:a16="http://schemas.microsoft.com/office/drawing/2014/main" id="{284F964F-E808-4E34-A2AD-63F6F7534FD9}"/>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pt-BR" altLang="pt-B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l" rtl="0" fontAlgn="base">
        <a:spcBef>
          <a:spcPct val="0"/>
        </a:spcBef>
        <a:spcAft>
          <a:spcPct val="0"/>
        </a:spcAft>
        <a:defRPr sz="4400" kern="1200">
          <a:solidFill>
            <a:schemeClr val="tx1"/>
          </a:solidFill>
          <a:latin typeface="+mj-lt"/>
          <a:ea typeface="+mj-ea"/>
          <a:cs typeface="+mj-cs"/>
        </a:defRPr>
      </a:lvl1pPr>
      <a:lvl2pPr algn="l" rtl="0" fontAlgn="base">
        <a:spcBef>
          <a:spcPct val="0"/>
        </a:spcBef>
        <a:spcAft>
          <a:spcPct val="0"/>
        </a:spcAft>
        <a:defRPr sz="4400">
          <a:solidFill>
            <a:schemeClr val="tx1"/>
          </a:solidFill>
          <a:latin typeface="Arial" panose="020B0604020202020204" pitchFamily="34" charset="0"/>
        </a:defRPr>
      </a:lvl2pPr>
      <a:lvl3pPr algn="l" rtl="0" fontAlgn="base">
        <a:spcBef>
          <a:spcPct val="0"/>
        </a:spcBef>
        <a:spcAft>
          <a:spcPct val="0"/>
        </a:spcAft>
        <a:defRPr sz="4400">
          <a:solidFill>
            <a:schemeClr val="tx1"/>
          </a:solidFill>
          <a:latin typeface="Arial" panose="020B0604020202020204" pitchFamily="34" charset="0"/>
        </a:defRPr>
      </a:lvl3pPr>
      <a:lvl4pPr algn="l" rtl="0" fontAlgn="base">
        <a:spcBef>
          <a:spcPct val="0"/>
        </a:spcBef>
        <a:spcAft>
          <a:spcPct val="0"/>
        </a:spcAft>
        <a:defRPr sz="4400">
          <a:solidFill>
            <a:schemeClr val="tx1"/>
          </a:solidFill>
          <a:latin typeface="Arial" panose="020B0604020202020204" pitchFamily="34" charset="0"/>
        </a:defRPr>
      </a:lvl4pPr>
      <a:lvl5pPr algn="l" rtl="0" fontAlgn="base">
        <a:spcBef>
          <a:spcPct val="0"/>
        </a:spcBef>
        <a:spcAft>
          <a:spcPct val="0"/>
        </a:spcAft>
        <a:defRPr sz="4400">
          <a:solidFill>
            <a:schemeClr val="tx1"/>
          </a:solidFill>
          <a:latin typeface="Arial" panose="020B0604020202020204" pitchFamily="34" charset="0"/>
        </a:defRPr>
      </a:lvl5pPr>
      <a:lvl6pPr marL="457200" algn="l" rtl="0" fontAlgn="base">
        <a:spcBef>
          <a:spcPct val="0"/>
        </a:spcBef>
        <a:spcAft>
          <a:spcPct val="0"/>
        </a:spcAft>
        <a:defRPr sz="4400">
          <a:solidFill>
            <a:schemeClr val="tx1"/>
          </a:solidFill>
          <a:latin typeface="Arial" panose="020B0604020202020204" pitchFamily="34" charset="0"/>
        </a:defRPr>
      </a:lvl6pPr>
      <a:lvl7pPr marL="914400" algn="l" rtl="0" fontAlgn="base">
        <a:spcBef>
          <a:spcPct val="0"/>
        </a:spcBef>
        <a:spcAft>
          <a:spcPct val="0"/>
        </a:spcAft>
        <a:defRPr sz="4400">
          <a:solidFill>
            <a:schemeClr val="tx1"/>
          </a:solidFill>
          <a:latin typeface="Arial" panose="020B0604020202020204" pitchFamily="34" charset="0"/>
        </a:defRPr>
      </a:lvl7pPr>
      <a:lvl8pPr marL="1371600" algn="l" rtl="0" fontAlgn="base">
        <a:spcBef>
          <a:spcPct val="0"/>
        </a:spcBef>
        <a:spcAft>
          <a:spcPct val="0"/>
        </a:spcAft>
        <a:defRPr sz="4400">
          <a:solidFill>
            <a:schemeClr val="tx1"/>
          </a:solidFill>
          <a:latin typeface="Arial" panose="020B0604020202020204" pitchFamily="34" charset="0"/>
        </a:defRPr>
      </a:lvl8pPr>
      <a:lvl9pPr marL="1828800" algn="l" rtl="0" fontAlgn="base">
        <a:spcBef>
          <a:spcPct val="0"/>
        </a:spcBef>
        <a:spcAft>
          <a:spcPct val="0"/>
        </a:spcAft>
        <a:defRPr sz="4400">
          <a:solidFill>
            <a:schemeClr val="tx1"/>
          </a:solidFill>
          <a:latin typeface="Arial" panose="020B0604020202020204" pitchFamily="34" charset="0"/>
        </a:defRPr>
      </a:lvl9pPr>
    </p:titleStyle>
    <p:bodyStyle>
      <a:lvl1pPr marL="342900" indent="-342900" algn="l" rtl="0" fontAlgn="base">
        <a:spcBef>
          <a:spcPct val="20000"/>
        </a:spcBef>
        <a:spcAft>
          <a:spcPct val="0"/>
        </a:spcAft>
        <a:buClr>
          <a:schemeClr val="bg2"/>
        </a:buClr>
        <a:buSzPct val="75000"/>
        <a:buFont typeface="Wingdings" panose="05000000000000000000" pitchFamily="2" charset="2"/>
        <a:buChar char="n"/>
        <a:defRPr sz="3200" kern="1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anose="05000000000000000000" pitchFamily="2" charset="2"/>
        <a:buChar char="¨"/>
        <a:defRPr sz="2800" kern="1200">
          <a:solidFill>
            <a:schemeClr val="tx1"/>
          </a:solidFill>
          <a:latin typeface="+mn-lt"/>
          <a:ea typeface="+mn-ea"/>
          <a:cs typeface="+mn-cs"/>
        </a:defRPr>
      </a:lvl2pPr>
      <a:lvl3pPr marL="1143000" indent="-228600" algn="l" rtl="0" fontAlgn="base">
        <a:spcBef>
          <a:spcPct val="20000"/>
        </a:spcBef>
        <a:spcAft>
          <a:spcPct val="0"/>
        </a:spcAft>
        <a:buClr>
          <a:schemeClr val="bg2"/>
        </a:buClr>
        <a:buSzPct val="65000"/>
        <a:buFont typeface="Wingdings" panose="05000000000000000000" pitchFamily="2" charset="2"/>
        <a:buChar char="n"/>
        <a:defRPr sz="2400" kern="1200">
          <a:solidFill>
            <a:schemeClr val="tx1"/>
          </a:solidFill>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28ED2136-80A1-410F-81E2-2194FA5024DD}"/>
              </a:ext>
            </a:extLst>
          </p:cNvPr>
          <p:cNvSpPr>
            <a:spLocks noGrp="1" noChangeArrowheads="1"/>
          </p:cNvSpPr>
          <p:nvPr>
            <p:ph type="ctrTitle"/>
          </p:nvPr>
        </p:nvSpPr>
        <p:spPr>
          <a:xfrm>
            <a:off x="1192213" y="4408488"/>
            <a:ext cx="7772400" cy="2260600"/>
          </a:xfrm>
        </p:spPr>
        <p:txBody>
          <a:bodyPr/>
          <a:lstStyle/>
          <a:p>
            <a:pPr algn="ctr"/>
            <a:r>
              <a:rPr lang="pt-BR" altLang="pt-BR" b="1">
                <a:solidFill>
                  <a:schemeClr val="tx1"/>
                </a:solidFill>
                <a:effectLst>
                  <a:outerShdw blurRad="38100" dist="38100" dir="2700000" algn="tl">
                    <a:srgbClr val="C0C0C0"/>
                  </a:outerShdw>
                </a:effectLst>
                <a:latin typeface="Copperplate Gothic Bold" panose="020E0705020206020404" pitchFamily="34" charset="0"/>
              </a:rPr>
              <a:t>34-NOSSA RESPONSABILIDADE INDIVIDUAL</a:t>
            </a:r>
          </a:p>
        </p:txBody>
      </p:sp>
      <p:sp>
        <p:nvSpPr>
          <p:cNvPr id="2052" name="Text Box 4">
            <a:extLst>
              <a:ext uri="{FF2B5EF4-FFF2-40B4-BE49-F238E27FC236}">
                <a16:creationId xmlns:a16="http://schemas.microsoft.com/office/drawing/2014/main" id="{351DFC12-6FE1-43DD-837A-CE007540C911}"/>
              </a:ext>
            </a:extLst>
          </p:cNvPr>
          <p:cNvSpPr txBox="1">
            <a:spLocks noChangeArrowheads="1"/>
          </p:cNvSpPr>
          <p:nvPr/>
        </p:nvSpPr>
        <p:spPr bwMode="auto">
          <a:xfrm>
            <a:off x="3563938" y="476250"/>
            <a:ext cx="54006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BR" altLang="pt-BR" sz="4000" b="1">
                <a:effectLst>
                  <a:outerShdw blurRad="38100" dist="38100" dir="2700000" algn="tl">
                    <a:srgbClr val="C0C0C0"/>
                  </a:outerShdw>
                </a:effectLst>
                <a:latin typeface="Forte" panose="03060902040502070203" pitchFamily="66" charset="0"/>
              </a:rPr>
              <a:t>Ministério do Amor</a:t>
            </a:r>
          </a:p>
        </p:txBody>
      </p:sp>
      <p:pic>
        <p:nvPicPr>
          <p:cNvPr id="2053" name="Picture 5" descr="DSC01232">
            <a:extLst>
              <a:ext uri="{FF2B5EF4-FFF2-40B4-BE49-F238E27FC236}">
                <a16:creationId xmlns:a16="http://schemas.microsoft.com/office/drawing/2014/main" id="{20D1D87C-4AB8-4FAA-A166-AA583E3D72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3663" y="2133600"/>
            <a:ext cx="2192337" cy="1644650"/>
          </a:xfrm>
          <a:prstGeom prst="rect">
            <a:avLst/>
          </a:prstGeom>
          <a:noFill/>
          <a:extLst>
            <a:ext uri="{909E8E84-426E-40DD-AFC4-6F175D3DCCD1}">
              <a14:hiddenFill xmlns:a14="http://schemas.microsoft.com/office/drawing/2010/main">
                <a:solidFill>
                  <a:srgbClr val="FFFFFF"/>
                </a:solidFill>
              </a14:hiddenFill>
            </a:ext>
          </a:extLst>
        </p:spPr>
      </p:pic>
      <p:sp>
        <p:nvSpPr>
          <p:cNvPr id="2054" name="Text Box 6">
            <a:extLst>
              <a:ext uri="{FF2B5EF4-FFF2-40B4-BE49-F238E27FC236}">
                <a16:creationId xmlns:a16="http://schemas.microsoft.com/office/drawing/2014/main" id="{33592438-E5DB-40D0-9403-65F8821ADB40}"/>
              </a:ext>
            </a:extLst>
          </p:cNvPr>
          <p:cNvSpPr txBox="1">
            <a:spLocks noChangeArrowheads="1"/>
          </p:cNvSpPr>
          <p:nvPr/>
        </p:nvSpPr>
        <p:spPr bwMode="auto">
          <a:xfrm>
            <a:off x="0" y="1747838"/>
            <a:ext cx="1698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pt-BR" altLang="pt-BR" sz="1200" b="1">
                <a:solidFill>
                  <a:srgbClr val="FFFFFF"/>
                </a:solidFill>
              </a:rPr>
              <a:t>Ellen G White</a:t>
            </a:r>
          </a:p>
          <a:p>
            <a:pPr algn="ctr"/>
            <a:r>
              <a:rPr lang="pt-BR" altLang="pt-BR" sz="1200" b="1">
                <a:solidFill>
                  <a:srgbClr val="FFFFFF"/>
                </a:solidFill>
              </a:rPr>
              <a:t>Pr. Marcelo Carvalho</a:t>
            </a:r>
            <a:endParaRPr lang="pt-BR" altLang="pt-B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DC9FBE71-D416-429E-B6E9-4AE6B9F50175}"/>
              </a:ext>
            </a:extLst>
          </p:cNvPr>
          <p:cNvSpPr>
            <a:spLocks noGrp="1"/>
          </p:cNvSpPr>
          <p:nvPr>
            <p:ph type="sldNum" sz="quarter" idx="11"/>
          </p:nvPr>
        </p:nvSpPr>
        <p:spPr/>
        <p:txBody>
          <a:bodyPr/>
          <a:lstStyle/>
          <a:p>
            <a:fld id="{832A2D7B-BE36-45FE-BE79-E8AABDFE1E01}" type="slidenum">
              <a:rPr lang="pt-BR" altLang="pt-BR"/>
              <a:pPr/>
              <a:t>10</a:t>
            </a:fld>
            <a:endParaRPr lang="pt-BR" altLang="pt-BR"/>
          </a:p>
        </p:txBody>
      </p:sp>
      <p:sp>
        <p:nvSpPr>
          <p:cNvPr id="45058" name="Rectangle 2">
            <a:extLst>
              <a:ext uri="{FF2B5EF4-FFF2-40B4-BE49-F238E27FC236}">
                <a16:creationId xmlns:a16="http://schemas.microsoft.com/office/drawing/2014/main" id="{3709C84E-4F0D-415B-87FF-6C1293338B01}"/>
              </a:ext>
            </a:extLst>
          </p:cNvPr>
          <p:cNvSpPr>
            <a:spLocks noGrp="1" noChangeArrowheads="1"/>
          </p:cNvSpPr>
          <p:nvPr>
            <p:ph type="body" idx="1"/>
          </p:nvPr>
        </p:nvSpPr>
        <p:spPr>
          <a:xfrm>
            <a:off x="179388" y="476250"/>
            <a:ext cx="8713787" cy="6308725"/>
          </a:xfrm>
        </p:spPr>
        <p:txBody>
          <a:bodyPr/>
          <a:lstStyle/>
          <a:p>
            <a:r>
              <a:rPr lang="pt-BR" altLang="pt-BR" sz="4000" b="1">
                <a:effectLst>
                  <a:outerShdw blurRad="38100" dist="38100" dir="2700000" algn="tl">
                    <a:srgbClr val="C0C0C0"/>
                  </a:outerShdw>
                </a:effectLst>
              </a:rPr>
              <a:t>Hesitamos freqüentemente, não dispostos a dar tudo o que temos, temendo gastar e ser gastos por outros. Mas Jesus nos manda: "Dai-lhes vós de comer." Mat. 14:16. Sua ordem é uma promessa; e em Seu apoio está o mesmo poder que alimentou a multidão junto ao mar.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AF325876-2569-4C0A-9255-5DD9879AE310}"/>
              </a:ext>
            </a:extLst>
          </p:cNvPr>
          <p:cNvSpPr>
            <a:spLocks noGrp="1"/>
          </p:cNvSpPr>
          <p:nvPr>
            <p:ph type="sldNum" sz="quarter" idx="11"/>
          </p:nvPr>
        </p:nvSpPr>
        <p:spPr/>
        <p:txBody>
          <a:bodyPr/>
          <a:lstStyle/>
          <a:p>
            <a:fld id="{A0F016B2-4D9B-4F4F-8CBA-F59EB704E6B0}" type="slidenum">
              <a:rPr lang="pt-BR" altLang="pt-BR"/>
              <a:pPr/>
              <a:t>11</a:t>
            </a:fld>
            <a:endParaRPr lang="pt-BR" altLang="pt-BR"/>
          </a:p>
        </p:txBody>
      </p:sp>
      <p:sp>
        <p:nvSpPr>
          <p:cNvPr id="9218" name="Rectangle 2">
            <a:extLst>
              <a:ext uri="{FF2B5EF4-FFF2-40B4-BE49-F238E27FC236}">
                <a16:creationId xmlns:a16="http://schemas.microsoft.com/office/drawing/2014/main" id="{44D3A7CB-E4C5-46AC-B369-CFC405239D14}"/>
              </a:ext>
            </a:extLst>
          </p:cNvPr>
          <p:cNvSpPr>
            <a:spLocks noChangeArrowheads="1"/>
          </p:cNvSpPr>
          <p:nvPr/>
        </p:nvSpPr>
        <p:spPr bwMode="auto">
          <a:xfrm>
            <a:off x="468313" y="1052513"/>
            <a:ext cx="80645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pt-BR" altLang="pt-BR" sz="6000" b="1">
                <a:effectLst>
                  <a:outerShdw blurRad="38100" dist="38100" dir="2700000" algn="tl">
                    <a:srgbClr val="C0C0C0"/>
                  </a:outerShdw>
                </a:effectLst>
                <a:latin typeface="Bookman Old Style" panose="02050604050505020204" pitchFamily="18" charset="0"/>
              </a:rPr>
              <a:t>3. Que pessoas foram o meio de comunicação entre Cristo e o povo?</a:t>
            </a:r>
          </a:p>
          <a:p>
            <a:pPr algn="ctr"/>
            <a:r>
              <a:rPr lang="pt-BR" altLang="pt-BR" sz="6000" b="1">
                <a:effectLst>
                  <a:outerShdw blurRad="38100" dist="38100" dir="2700000" algn="tl">
                    <a:srgbClr val="C0C0C0"/>
                  </a:outerShdw>
                </a:effectLst>
                <a:latin typeface="Bookman Old Style" panose="02050604050505020204" pitchFamily="18" charset="0"/>
              </a:rPr>
              <a:t>(262:2)</a:t>
            </a:r>
          </a:p>
        </p:txBody>
      </p:sp>
      <p:pic>
        <p:nvPicPr>
          <p:cNvPr id="9219" name="Picture 3" descr="DSC01232">
            <a:extLst>
              <a:ext uri="{FF2B5EF4-FFF2-40B4-BE49-F238E27FC236}">
                <a16:creationId xmlns:a16="http://schemas.microsoft.com/office/drawing/2014/main" id="{C960C6A9-97E5-4F12-8121-06EB6E99EF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8900" y="115888"/>
            <a:ext cx="1039813" cy="7794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01A64942-A838-4631-A45A-610EB1DABCB6}"/>
              </a:ext>
            </a:extLst>
          </p:cNvPr>
          <p:cNvSpPr>
            <a:spLocks noGrp="1"/>
          </p:cNvSpPr>
          <p:nvPr>
            <p:ph type="sldNum" sz="quarter" idx="11"/>
          </p:nvPr>
        </p:nvSpPr>
        <p:spPr/>
        <p:txBody>
          <a:bodyPr/>
          <a:lstStyle/>
          <a:p>
            <a:fld id="{289499E6-0072-4869-AEF7-2BDAC09170AF}" type="slidenum">
              <a:rPr lang="pt-BR" altLang="pt-BR"/>
              <a:pPr/>
              <a:t>12</a:t>
            </a:fld>
            <a:endParaRPr lang="pt-BR" altLang="pt-BR"/>
          </a:p>
        </p:txBody>
      </p:sp>
      <p:sp>
        <p:nvSpPr>
          <p:cNvPr id="28674" name="Rectangle 2">
            <a:extLst>
              <a:ext uri="{FF2B5EF4-FFF2-40B4-BE49-F238E27FC236}">
                <a16:creationId xmlns:a16="http://schemas.microsoft.com/office/drawing/2014/main" id="{604DFBCC-510D-4E53-821A-8238EE32EF8A}"/>
              </a:ext>
            </a:extLst>
          </p:cNvPr>
          <p:cNvSpPr>
            <a:spLocks noGrp="1" noChangeArrowheads="1"/>
          </p:cNvSpPr>
          <p:nvPr>
            <p:ph type="body" idx="1"/>
          </p:nvPr>
        </p:nvSpPr>
        <p:spPr>
          <a:xfrm>
            <a:off x="179388" y="692150"/>
            <a:ext cx="8713787" cy="5832475"/>
          </a:xfrm>
        </p:spPr>
        <p:txBody>
          <a:bodyPr/>
          <a:lstStyle/>
          <a:p>
            <a:r>
              <a:rPr lang="pt-BR" altLang="pt-BR" sz="3600" b="1">
                <a:effectLst>
                  <a:outerShdw blurRad="38100" dist="38100" dir="2700000" algn="tl">
                    <a:srgbClr val="C0C0C0"/>
                  </a:outerShdw>
                </a:effectLst>
              </a:rPr>
              <a:t>Os discípulos foram o meio de comunicação entre Cristo e o povo. Isso deve ser uma grande animação para os discípulos dEle hoje em dia. Cristo é o grande centro, a fonte de toda força. DEle devem os discípulos receber a provisão. Os mais inteligentes, os mais bem-dotados espiritualmente, só podem comunicar, à medida que recebem.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052335F2-4009-4537-A4E2-A3AFC1E4FDAA}"/>
              </a:ext>
            </a:extLst>
          </p:cNvPr>
          <p:cNvSpPr>
            <a:spLocks noGrp="1"/>
          </p:cNvSpPr>
          <p:nvPr>
            <p:ph type="sldNum" sz="quarter" idx="11"/>
          </p:nvPr>
        </p:nvSpPr>
        <p:spPr/>
        <p:txBody>
          <a:bodyPr/>
          <a:lstStyle/>
          <a:p>
            <a:fld id="{41107A34-6AF2-45A8-97BC-CA8FF15AFE20}" type="slidenum">
              <a:rPr lang="pt-BR" altLang="pt-BR"/>
              <a:pPr/>
              <a:t>13</a:t>
            </a:fld>
            <a:endParaRPr lang="pt-BR" altLang="pt-BR"/>
          </a:p>
        </p:txBody>
      </p:sp>
      <p:sp>
        <p:nvSpPr>
          <p:cNvPr id="38914" name="Rectangle 2">
            <a:extLst>
              <a:ext uri="{FF2B5EF4-FFF2-40B4-BE49-F238E27FC236}">
                <a16:creationId xmlns:a16="http://schemas.microsoft.com/office/drawing/2014/main" id="{A682A9BE-D586-474F-B839-9FBDD4C7A922}"/>
              </a:ext>
            </a:extLst>
          </p:cNvPr>
          <p:cNvSpPr>
            <a:spLocks noGrp="1" noChangeArrowheads="1"/>
          </p:cNvSpPr>
          <p:nvPr>
            <p:ph type="body" idx="1"/>
          </p:nvPr>
        </p:nvSpPr>
        <p:spPr>
          <a:xfrm>
            <a:off x="106363" y="836613"/>
            <a:ext cx="8713787" cy="5184775"/>
          </a:xfrm>
        </p:spPr>
        <p:txBody>
          <a:bodyPr/>
          <a:lstStyle/>
          <a:p>
            <a:r>
              <a:rPr lang="pt-BR" altLang="pt-BR" sz="4000" b="1">
                <a:effectLst>
                  <a:outerShdw blurRad="38100" dist="38100" dir="2700000" algn="tl">
                    <a:srgbClr val="C0C0C0"/>
                  </a:outerShdw>
                </a:effectLst>
              </a:rPr>
              <a:t>Não podem, de si mesmos, suprir coisa alguma às necessidades da alma. Só podemos transmitir aquilo que recebemos de Cristo; e só o podemos receber à medida que o comunicamos aos outros. À proporção que continuamos a dar, continuamos a receber;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BB2C0C61-7BF8-46AB-BF28-10FCA5A44009}"/>
              </a:ext>
            </a:extLst>
          </p:cNvPr>
          <p:cNvSpPr>
            <a:spLocks noGrp="1"/>
          </p:cNvSpPr>
          <p:nvPr>
            <p:ph type="sldNum" sz="quarter" idx="11"/>
          </p:nvPr>
        </p:nvSpPr>
        <p:spPr/>
        <p:txBody>
          <a:bodyPr/>
          <a:lstStyle/>
          <a:p>
            <a:fld id="{F88F6DBE-6521-4D86-B7A6-8BFF2BD9DCA7}" type="slidenum">
              <a:rPr lang="pt-BR" altLang="pt-BR"/>
              <a:pPr/>
              <a:t>14</a:t>
            </a:fld>
            <a:endParaRPr lang="pt-BR" altLang="pt-BR"/>
          </a:p>
        </p:txBody>
      </p:sp>
      <p:sp>
        <p:nvSpPr>
          <p:cNvPr id="46082" name="Rectangle 2">
            <a:extLst>
              <a:ext uri="{FF2B5EF4-FFF2-40B4-BE49-F238E27FC236}">
                <a16:creationId xmlns:a16="http://schemas.microsoft.com/office/drawing/2014/main" id="{3A3CDD15-9547-4718-A344-CDBD7145EE91}"/>
              </a:ext>
            </a:extLst>
          </p:cNvPr>
          <p:cNvSpPr>
            <a:spLocks noGrp="1" noChangeArrowheads="1"/>
          </p:cNvSpPr>
          <p:nvPr>
            <p:ph type="body" idx="1"/>
          </p:nvPr>
        </p:nvSpPr>
        <p:spPr>
          <a:xfrm>
            <a:off x="34925" y="763588"/>
            <a:ext cx="8964613" cy="5689600"/>
          </a:xfrm>
        </p:spPr>
        <p:txBody>
          <a:bodyPr/>
          <a:lstStyle/>
          <a:p>
            <a:r>
              <a:rPr lang="pt-BR" altLang="pt-BR" sz="5400" b="1">
                <a:effectLst>
                  <a:outerShdw blurRad="38100" dist="38100" dir="2700000" algn="tl">
                    <a:srgbClr val="C0C0C0"/>
                  </a:outerShdw>
                </a:effectLst>
              </a:rPr>
              <a:t>e quanto mais dermos, tanto mais havemos de receber. Assim estaremos de contínuo crendo, confiando, recebendo e transmitindo.</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A4B4BA96-D0B8-4319-BD82-A3C26EB0C58B}"/>
              </a:ext>
            </a:extLst>
          </p:cNvPr>
          <p:cNvSpPr>
            <a:spLocks noGrp="1"/>
          </p:cNvSpPr>
          <p:nvPr>
            <p:ph type="sldNum" sz="quarter" idx="11"/>
          </p:nvPr>
        </p:nvSpPr>
        <p:spPr/>
        <p:txBody>
          <a:bodyPr/>
          <a:lstStyle/>
          <a:p>
            <a:fld id="{8CEF8493-A720-4F5A-B7FB-5C0452CC93F7}" type="slidenum">
              <a:rPr lang="pt-BR" altLang="pt-BR"/>
              <a:pPr/>
              <a:t>15</a:t>
            </a:fld>
            <a:endParaRPr lang="pt-BR" altLang="pt-BR"/>
          </a:p>
        </p:txBody>
      </p:sp>
      <p:sp>
        <p:nvSpPr>
          <p:cNvPr id="10242" name="Rectangle 2">
            <a:extLst>
              <a:ext uri="{FF2B5EF4-FFF2-40B4-BE49-F238E27FC236}">
                <a16:creationId xmlns:a16="http://schemas.microsoft.com/office/drawing/2014/main" id="{6321E425-558C-482F-84FA-549CF2AB03CE}"/>
              </a:ext>
            </a:extLst>
          </p:cNvPr>
          <p:cNvSpPr>
            <a:spLocks noChangeArrowheads="1"/>
          </p:cNvSpPr>
          <p:nvPr/>
        </p:nvSpPr>
        <p:spPr bwMode="auto">
          <a:xfrm>
            <a:off x="468313" y="981075"/>
            <a:ext cx="8064500" cy="502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pt-BR" altLang="pt-BR" sz="5400" b="1">
                <a:effectLst>
                  <a:outerShdw blurRad="38100" dist="38100" dir="2700000" algn="tl">
                    <a:srgbClr val="C0C0C0"/>
                  </a:outerShdw>
                </a:effectLst>
                <a:latin typeface="Bookman Old Style" panose="02050604050505020204" pitchFamily="18" charset="0"/>
              </a:rPr>
              <a:t>4. Qual a responsabilidade das organizações quanto ao papel de ajudar na</a:t>
            </a:r>
          </a:p>
          <a:p>
            <a:pPr algn="ctr"/>
            <a:r>
              <a:rPr lang="pt-BR" altLang="pt-BR" sz="5400" b="1">
                <a:effectLst>
                  <a:outerShdw blurRad="38100" dist="38100" dir="2700000" algn="tl">
                    <a:srgbClr val="C0C0C0"/>
                  </a:outerShdw>
                </a:effectLst>
                <a:latin typeface="Bookman Old Style" panose="02050604050505020204" pitchFamily="18" charset="0"/>
              </a:rPr>
              <a:t>obra de beneficência? (263:1)</a:t>
            </a:r>
          </a:p>
        </p:txBody>
      </p:sp>
      <p:pic>
        <p:nvPicPr>
          <p:cNvPr id="10243" name="Picture 3" descr="DSC01232">
            <a:extLst>
              <a:ext uri="{FF2B5EF4-FFF2-40B4-BE49-F238E27FC236}">
                <a16:creationId xmlns:a16="http://schemas.microsoft.com/office/drawing/2014/main" id="{BBB1EBE2-FD63-4CD3-9E11-51675711F5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8900" y="115888"/>
            <a:ext cx="1039813" cy="7794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68FB01A5-183D-4991-873B-7E9358FE70EF}"/>
              </a:ext>
            </a:extLst>
          </p:cNvPr>
          <p:cNvSpPr>
            <a:spLocks noGrp="1"/>
          </p:cNvSpPr>
          <p:nvPr>
            <p:ph type="sldNum" sz="quarter" idx="11"/>
          </p:nvPr>
        </p:nvSpPr>
        <p:spPr/>
        <p:txBody>
          <a:bodyPr/>
          <a:lstStyle/>
          <a:p>
            <a:fld id="{FF373CA6-8BD6-47A2-A441-2164BBF4AD30}" type="slidenum">
              <a:rPr lang="pt-BR" altLang="pt-BR"/>
              <a:pPr/>
              <a:t>16</a:t>
            </a:fld>
            <a:endParaRPr lang="pt-BR" altLang="pt-BR"/>
          </a:p>
        </p:txBody>
      </p:sp>
      <p:sp>
        <p:nvSpPr>
          <p:cNvPr id="30722" name="Rectangle 2">
            <a:extLst>
              <a:ext uri="{FF2B5EF4-FFF2-40B4-BE49-F238E27FC236}">
                <a16:creationId xmlns:a16="http://schemas.microsoft.com/office/drawing/2014/main" id="{E075EB99-307F-4600-9437-5E98126187B3}"/>
              </a:ext>
            </a:extLst>
          </p:cNvPr>
          <p:cNvSpPr>
            <a:spLocks noGrp="1" noChangeArrowheads="1"/>
          </p:cNvSpPr>
          <p:nvPr>
            <p:ph type="body" idx="1"/>
          </p:nvPr>
        </p:nvSpPr>
        <p:spPr>
          <a:xfrm>
            <a:off x="179388" y="692150"/>
            <a:ext cx="8713787" cy="5832475"/>
          </a:xfrm>
        </p:spPr>
        <p:txBody>
          <a:bodyPr/>
          <a:lstStyle/>
          <a:p>
            <a:r>
              <a:rPr lang="pt-BR" altLang="pt-BR" sz="4000" b="1">
                <a:effectLst>
                  <a:outerShdw blurRad="38100" dist="38100" dir="2700000" algn="tl">
                    <a:srgbClr val="C0C0C0"/>
                  </a:outerShdw>
                </a:effectLst>
              </a:rPr>
              <a:t>Há, em nossa obra para Deus, risco de confiar demasiado no que pode fazer o homem, com seus talentos e capacidade. Perdemos assim de vista o Obreiro-Mestre. Muito freqüentemente o obreiro de Cristo deixa de compreender sua responsabilidade pessoal.</a:t>
            </a:r>
            <a:endParaRPr lang="pt-BR" altLang="pt-BR" sz="4000">
              <a:effectLst>
                <a:outerShdw blurRad="38100" dist="38100" dir="2700000" algn="tl">
                  <a:srgbClr val="C0C0C0"/>
                </a:outerShdw>
              </a:effectLs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E16DD462-27BD-4EDF-90EC-9AF726D756F8}"/>
              </a:ext>
            </a:extLst>
          </p:cNvPr>
          <p:cNvSpPr>
            <a:spLocks noGrp="1"/>
          </p:cNvSpPr>
          <p:nvPr>
            <p:ph type="sldNum" sz="quarter" idx="11"/>
          </p:nvPr>
        </p:nvSpPr>
        <p:spPr/>
        <p:txBody>
          <a:bodyPr/>
          <a:lstStyle/>
          <a:p>
            <a:fld id="{D05E6CB0-92B5-4E99-B820-D8980E4617A3}" type="slidenum">
              <a:rPr lang="pt-BR" altLang="pt-BR"/>
              <a:pPr/>
              <a:t>17</a:t>
            </a:fld>
            <a:endParaRPr lang="pt-BR" altLang="pt-BR"/>
          </a:p>
        </p:txBody>
      </p:sp>
      <p:sp>
        <p:nvSpPr>
          <p:cNvPr id="39938" name="Rectangle 2">
            <a:extLst>
              <a:ext uri="{FF2B5EF4-FFF2-40B4-BE49-F238E27FC236}">
                <a16:creationId xmlns:a16="http://schemas.microsoft.com/office/drawing/2014/main" id="{B751E762-0908-4DA6-9730-DB26C962D8EE}"/>
              </a:ext>
            </a:extLst>
          </p:cNvPr>
          <p:cNvSpPr>
            <a:spLocks noGrp="1" noChangeArrowheads="1"/>
          </p:cNvSpPr>
          <p:nvPr>
            <p:ph type="body" idx="1"/>
          </p:nvPr>
        </p:nvSpPr>
        <p:spPr>
          <a:xfrm>
            <a:off x="-36513" y="549275"/>
            <a:ext cx="8964613" cy="6048375"/>
          </a:xfrm>
        </p:spPr>
        <p:txBody>
          <a:bodyPr/>
          <a:lstStyle/>
          <a:p>
            <a:r>
              <a:rPr lang="pt-BR" altLang="pt-BR" sz="3600" b="1">
                <a:effectLst>
                  <a:outerShdw blurRad="38100" dist="38100" dir="2700000" algn="tl">
                    <a:srgbClr val="C0C0C0"/>
                  </a:outerShdw>
                </a:effectLst>
              </a:rPr>
              <a:t>Acha-se em perigo de eximir-se a seus encargos, fazendo-os recair sobre organizações, em lugar de apoiar-se nAquele que é a fonte de toda a força. Grande erro é confiar em sabedoria humana, ou em números, na obra de Deus. O trabalho bem-sucedido para Cristo, não depende tanto de números ou de talentos, como da pureza de desígnio, da genuína simplicidade, da fervorosa e confiante fé.</a:t>
            </a:r>
            <a:endParaRPr lang="pt-BR" altLang="pt-BR" sz="3600">
              <a:effectLst>
                <a:outerShdw blurRad="38100" dist="38100" dir="2700000" algn="tl">
                  <a:srgbClr val="C0C0C0"/>
                </a:outerShdw>
              </a:effectLs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F632E397-B67A-4795-86B7-E58133513024}"/>
              </a:ext>
            </a:extLst>
          </p:cNvPr>
          <p:cNvSpPr>
            <a:spLocks noGrp="1"/>
          </p:cNvSpPr>
          <p:nvPr>
            <p:ph type="sldNum" sz="quarter" idx="11"/>
          </p:nvPr>
        </p:nvSpPr>
        <p:spPr/>
        <p:txBody>
          <a:bodyPr/>
          <a:lstStyle/>
          <a:p>
            <a:fld id="{02BA1AE2-6EE2-4E9C-9346-B71D5BAC7D81}" type="slidenum">
              <a:rPr lang="pt-BR" altLang="pt-BR"/>
              <a:pPr/>
              <a:t>18</a:t>
            </a:fld>
            <a:endParaRPr lang="pt-BR" altLang="pt-BR"/>
          </a:p>
        </p:txBody>
      </p:sp>
      <p:sp>
        <p:nvSpPr>
          <p:cNvPr id="47106" name="Rectangle 2">
            <a:extLst>
              <a:ext uri="{FF2B5EF4-FFF2-40B4-BE49-F238E27FC236}">
                <a16:creationId xmlns:a16="http://schemas.microsoft.com/office/drawing/2014/main" id="{24E7CC02-2DDA-47A5-902A-DF4F3B92ACB6}"/>
              </a:ext>
            </a:extLst>
          </p:cNvPr>
          <p:cNvSpPr>
            <a:spLocks noGrp="1" noChangeArrowheads="1"/>
          </p:cNvSpPr>
          <p:nvPr>
            <p:ph type="body" idx="1"/>
          </p:nvPr>
        </p:nvSpPr>
        <p:spPr>
          <a:xfrm>
            <a:off x="179388" y="476250"/>
            <a:ext cx="8713787" cy="6048375"/>
          </a:xfrm>
        </p:spPr>
        <p:txBody>
          <a:bodyPr/>
          <a:lstStyle/>
          <a:p>
            <a:r>
              <a:rPr lang="pt-BR" altLang="pt-BR" sz="4000" b="1">
                <a:effectLst>
                  <a:outerShdw blurRad="38100" dist="38100" dir="2700000" algn="tl">
                    <a:srgbClr val="C0C0C0"/>
                  </a:outerShdw>
                </a:effectLst>
              </a:rPr>
              <a:t>Devem-se assumir as responsabilidades pessoais, empreender os deveres pessoais e fazer esforços pessoais em favor dos que não conhecem a Cristo. Em lugar de transferir vossa responsabilidade para alguém que julgais mais bem-dotado que vós, trabalhai segundo vossas aptidões.</a:t>
            </a:r>
            <a:r>
              <a:rPr lang="pt-BR" altLang="pt-BR" sz="4000">
                <a:effectLst>
                  <a:outerShdw blurRad="38100" dist="38100" dir="2700000" algn="tl">
                    <a:srgbClr val="C0C0C0"/>
                  </a:outerShdw>
                </a:effectLst>
              </a:rPr>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DE34166D-D5B2-4B80-B595-1945BEA142BF}"/>
              </a:ext>
            </a:extLst>
          </p:cNvPr>
          <p:cNvSpPr>
            <a:spLocks noGrp="1"/>
          </p:cNvSpPr>
          <p:nvPr>
            <p:ph type="sldNum" sz="quarter" idx="11"/>
          </p:nvPr>
        </p:nvSpPr>
        <p:spPr/>
        <p:txBody>
          <a:bodyPr/>
          <a:lstStyle/>
          <a:p>
            <a:fld id="{33112AD7-5034-4A19-A0A3-A7CF97560EF9}" type="slidenum">
              <a:rPr lang="pt-BR" altLang="pt-BR"/>
              <a:pPr/>
              <a:t>19</a:t>
            </a:fld>
            <a:endParaRPr lang="pt-BR" altLang="pt-BR"/>
          </a:p>
        </p:txBody>
      </p:sp>
      <p:sp>
        <p:nvSpPr>
          <p:cNvPr id="11266" name="Rectangle 2">
            <a:extLst>
              <a:ext uri="{FF2B5EF4-FFF2-40B4-BE49-F238E27FC236}">
                <a16:creationId xmlns:a16="http://schemas.microsoft.com/office/drawing/2014/main" id="{A95B4EBD-5816-4E49-A576-E2F7EA4AC11C}"/>
              </a:ext>
            </a:extLst>
          </p:cNvPr>
          <p:cNvSpPr>
            <a:spLocks noChangeArrowheads="1"/>
          </p:cNvSpPr>
          <p:nvPr/>
        </p:nvSpPr>
        <p:spPr bwMode="auto">
          <a:xfrm>
            <a:off x="468313" y="1341438"/>
            <a:ext cx="8207375" cy="411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pt-BR" altLang="pt-BR" sz="6600" b="1">
                <a:effectLst>
                  <a:outerShdw blurRad="38100" dist="38100" dir="2700000" algn="tl">
                    <a:srgbClr val="C0C0C0"/>
                  </a:outerShdw>
                </a:effectLst>
                <a:latin typeface="Bookman Old Style" panose="02050604050505020204" pitchFamily="18" charset="0"/>
              </a:rPr>
              <a:t>5. É preciso correr algum risco para salvar pessoas? </a:t>
            </a:r>
            <a:r>
              <a:rPr lang="pt-BR" altLang="pt-BR" sz="6000" b="1">
                <a:effectLst>
                  <a:outerShdw blurRad="38100" dist="38100" dir="2700000" algn="tl">
                    <a:srgbClr val="C0C0C0"/>
                  </a:outerShdw>
                </a:effectLst>
                <a:latin typeface="Bookman Old Style" panose="02050604050505020204" pitchFamily="18" charset="0"/>
              </a:rPr>
              <a:t>(264:1-2)</a:t>
            </a:r>
          </a:p>
        </p:txBody>
      </p:sp>
      <p:pic>
        <p:nvPicPr>
          <p:cNvPr id="11267" name="Picture 3" descr="DSC01232">
            <a:extLst>
              <a:ext uri="{FF2B5EF4-FFF2-40B4-BE49-F238E27FC236}">
                <a16:creationId xmlns:a16="http://schemas.microsoft.com/office/drawing/2014/main" id="{7B9A2C38-39A3-441E-A745-6E93DD3154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8900" y="115888"/>
            <a:ext cx="1039813" cy="7794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B5926737-AACB-4569-B90C-699C6662EA3D}"/>
              </a:ext>
            </a:extLst>
          </p:cNvPr>
          <p:cNvSpPr>
            <a:spLocks noGrp="1" noChangeArrowheads="1"/>
          </p:cNvSpPr>
          <p:nvPr>
            <p:ph type="ctrTitle"/>
          </p:nvPr>
        </p:nvSpPr>
        <p:spPr>
          <a:xfrm>
            <a:off x="3062288" y="1889125"/>
            <a:ext cx="5757862" cy="2116138"/>
          </a:xfrm>
        </p:spPr>
        <p:txBody>
          <a:bodyPr/>
          <a:lstStyle/>
          <a:p>
            <a:pPr algn="ctr"/>
            <a:r>
              <a:rPr lang="pt-BR" altLang="pt-BR" sz="7400" b="1">
                <a:effectLst>
                  <a:outerShdw blurRad="38100" dist="38100" dir="2700000" algn="tl">
                    <a:srgbClr val="C0C0C0"/>
                  </a:outerShdw>
                </a:effectLst>
                <a:latin typeface="Arial Rounded MT Bold" panose="020F0704030504030204" pitchFamily="34" charset="0"/>
              </a:rPr>
              <a:t>I Cor. 10.31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A9AA3218-8466-4E19-9398-69A12886C83E}"/>
              </a:ext>
            </a:extLst>
          </p:cNvPr>
          <p:cNvSpPr>
            <a:spLocks noGrp="1"/>
          </p:cNvSpPr>
          <p:nvPr>
            <p:ph type="sldNum" sz="quarter" idx="11"/>
          </p:nvPr>
        </p:nvSpPr>
        <p:spPr/>
        <p:txBody>
          <a:bodyPr/>
          <a:lstStyle/>
          <a:p>
            <a:fld id="{8CD751EE-F0C8-4D05-B8D4-44B27781322B}" type="slidenum">
              <a:rPr lang="pt-BR" altLang="pt-BR"/>
              <a:pPr/>
              <a:t>20</a:t>
            </a:fld>
            <a:endParaRPr lang="pt-BR" altLang="pt-BR"/>
          </a:p>
        </p:txBody>
      </p:sp>
      <p:sp>
        <p:nvSpPr>
          <p:cNvPr id="32770" name="Rectangle 2">
            <a:extLst>
              <a:ext uri="{FF2B5EF4-FFF2-40B4-BE49-F238E27FC236}">
                <a16:creationId xmlns:a16="http://schemas.microsoft.com/office/drawing/2014/main" id="{7B850E25-43E3-450E-A62A-852C484A585A}"/>
              </a:ext>
            </a:extLst>
          </p:cNvPr>
          <p:cNvSpPr>
            <a:spLocks noGrp="1" noChangeArrowheads="1"/>
          </p:cNvSpPr>
          <p:nvPr>
            <p:ph type="body" idx="1"/>
          </p:nvPr>
        </p:nvSpPr>
        <p:spPr>
          <a:xfrm>
            <a:off x="179388" y="476250"/>
            <a:ext cx="8713787" cy="6048375"/>
          </a:xfrm>
        </p:spPr>
        <p:txBody>
          <a:bodyPr/>
          <a:lstStyle/>
          <a:p>
            <a:r>
              <a:rPr lang="pt-BR" altLang="pt-BR" sz="4000" b="1">
                <a:effectLst>
                  <a:outerShdw blurRad="38100" dist="38100" dir="2700000" algn="tl">
                    <a:srgbClr val="C0C0C0"/>
                  </a:outerShdw>
                </a:effectLst>
              </a:rPr>
              <a:t>Há um grande temor de aventurar-se e correr riscos nesta grande obra, o receio de que a expensas de meios não traga dividendos. Que importa se os meios são usados e não vemos que pessoas estejam sendo salvas por eles? Que importa que uma parte de nossos meios sejam um capital morto?</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EE858039-150B-445A-A48A-C554D581E7B5}"/>
              </a:ext>
            </a:extLst>
          </p:cNvPr>
          <p:cNvSpPr>
            <a:spLocks noGrp="1"/>
          </p:cNvSpPr>
          <p:nvPr>
            <p:ph type="sldNum" sz="quarter" idx="11"/>
          </p:nvPr>
        </p:nvSpPr>
        <p:spPr/>
        <p:txBody>
          <a:bodyPr/>
          <a:lstStyle/>
          <a:p>
            <a:fld id="{5E136244-D1F1-45D4-AA56-E2D0FD26E235}" type="slidenum">
              <a:rPr lang="pt-BR" altLang="pt-BR"/>
              <a:pPr/>
              <a:t>21</a:t>
            </a:fld>
            <a:endParaRPr lang="pt-BR" altLang="pt-BR"/>
          </a:p>
        </p:txBody>
      </p:sp>
      <p:sp>
        <p:nvSpPr>
          <p:cNvPr id="48130" name="Rectangle 2">
            <a:extLst>
              <a:ext uri="{FF2B5EF4-FFF2-40B4-BE49-F238E27FC236}">
                <a16:creationId xmlns:a16="http://schemas.microsoft.com/office/drawing/2014/main" id="{798BCA9F-F46A-4067-9734-9ECEEF55A707}"/>
              </a:ext>
            </a:extLst>
          </p:cNvPr>
          <p:cNvSpPr>
            <a:spLocks noGrp="1" noChangeArrowheads="1"/>
          </p:cNvSpPr>
          <p:nvPr>
            <p:ph type="body" idx="1"/>
          </p:nvPr>
        </p:nvSpPr>
        <p:spPr>
          <a:xfrm>
            <a:off x="179388" y="476250"/>
            <a:ext cx="8713787" cy="6048375"/>
          </a:xfrm>
        </p:spPr>
        <p:txBody>
          <a:bodyPr/>
          <a:lstStyle/>
          <a:p>
            <a:r>
              <a:rPr lang="pt-BR" altLang="pt-BR" sz="3600" b="1">
                <a:effectLst>
                  <a:outerShdw blurRad="38100" dist="38100" dir="2700000" algn="tl">
                    <a:srgbClr val="C0C0C0"/>
                  </a:outerShdw>
                </a:effectLst>
              </a:rPr>
              <a:t>Melhor é trabalhar e manter-se trabalhando do que nada fazer. Não sabeis qual prosperará primeiro, se esta se aquela. Os homens investem em direitos de patentes e sofrem pesadas perdas, e isto é considerado como natural. Mas na obra e causa de Deus, temem aventurar-se. Parece-lhes ser o dinheiro um capital morto, que não rende nada, quando investido na obra de salvar.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0754E51B-57B3-4A4B-9A46-802657B8223E}"/>
              </a:ext>
            </a:extLst>
          </p:cNvPr>
          <p:cNvSpPr>
            <a:spLocks noGrp="1"/>
          </p:cNvSpPr>
          <p:nvPr>
            <p:ph type="sldNum" sz="quarter" idx="11"/>
          </p:nvPr>
        </p:nvSpPr>
        <p:spPr/>
        <p:txBody>
          <a:bodyPr/>
          <a:lstStyle/>
          <a:p>
            <a:fld id="{B113135D-EA5C-4E26-A9E9-5876326267DB}" type="slidenum">
              <a:rPr lang="pt-BR" altLang="pt-BR"/>
              <a:pPr/>
              <a:t>22</a:t>
            </a:fld>
            <a:endParaRPr lang="pt-BR" altLang="pt-BR"/>
          </a:p>
        </p:txBody>
      </p:sp>
      <p:sp>
        <p:nvSpPr>
          <p:cNvPr id="40962" name="Rectangle 2">
            <a:extLst>
              <a:ext uri="{FF2B5EF4-FFF2-40B4-BE49-F238E27FC236}">
                <a16:creationId xmlns:a16="http://schemas.microsoft.com/office/drawing/2014/main" id="{DD1B6341-CE23-41DB-BA2F-566BE77065F3}"/>
              </a:ext>
            </a:extLst>
          </p:cNvPr>
          <p:cNvSpPr>
            <a:spLocks noGrp="1" noChangeArrowheads="1"/>
          </p:cNvSpPr>
          <p:nvPr>
            <p:ph type="body" idx="1"/>
          </p:nvPr>
        </p:nvSpPr>
        <p:spPr>
          <a:xfrm>
            <a:off x="179388" y="549275"/>
            <a:ext cx="8713787" cy="6048375"/>
          </a:xfrm>
        </p:spPr>
        <p:txBody>
          <a:bodyPr/>
          <a:lstStyle/>
          <a:p>
            <a:r>
              <a:rPr lang="pt-BR" altLang="pt-BR" sz="4000" b="1">
                <a:effectLst>
                  <a:outerShdw blurRad="38100" dist="38100" dir="2700000" algn="tl">
                    <a:srgbClr val="C0C0C0"/>
                  </a:outerShdw>
                </a:effectLst>
              </a:rPr>
              <a:t>Os próprios meios que são agora tão pouco investidos na causa de Deus, e tão egoistamente retidos, dentro em breve serão lançados com todos os ídolos às toupeiras e aos morcegos. Logo o dinheiro diminuirá de valor, subitamente, quando a realidade das cenas eternas se abrir ao senso dos homens.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82E5900F-7AA7-4BBA-8C93-1F1CFE1FAE7B}"/>
              </a:ext>
            </a:extLst>
          </p:cNvPr>
          <p:cNvSpPr>
            <a:spLocks noGrp="1"/>
          </p:cNvSpPr>
          <p:nvPr>
            <p:ph type="sldNum" sz="quarter" idx="11"/>
          </p:nvPr>
        </p:nvSpPr>
        <p:spPr/>
        <p:txBody>
          <a:bodyPr/>
          <a:lstStyle/>
          <a:p>
            <a:fld id="{820BB864-DD2B-4A2C-9888-D96C79D4F763}" type="slidenum">
              <a:rPr lang="pt-BR" altLang="pt-BR"/>
              <a:pPr/>
              <a:t>23</a:t>
            </a:fld>
            <a:endParaRPr lang="pt-BR" altLang="pt-BR"/>
          </a:p>
        </p:txBody>
      </p:sp>
      <p:sp>
        <p:nvSpPr>
          <p:cNvPr id="33794" name="Rectangle 2">
            <a:extLst>
              <a:ext uri="{FF2B5EF4-FFF2-40B4-BE49-F238E27FC236}">
                <a16:creationId xmlns:a16="http://schemas.microsoft.com/office/drawing/2014/main" id="{6C34B554-6F54-4A04-A630-E23A8774DBA4}"/>
              </a:ext>
            </a:extLst>
          </p:cNvPr>
          <p:cNvSpPr>
            <a:spLocks noGrp="1" noChangeArrowheads="1"/>
          </p:cNvSpPr>
          <p:nvPr>
            <p:ph type="body" idx="1"/>
          </p:nvPr>
        </p:nvSpPr>
        <p:spPr>
          <a:xfrm>
            <a:off x="179388" y="692150"/>
            <a:ext cx="8713787" cy="5832475"/>
          </a:xfrm>
        </p:spPr>
        <p:txBody>
          <a:bodyPr/>
          <a:lstStyle/>
          <a:p>
            <a:r>
              <a:rPr lang="pt-BR" altLang="pt-BR" sz="4000" b="1">
                <a:effectLst>
                  <a:outerShdw blurRad="38100" dist="38100" dir="2700000" algn="tl">
                    <a:srgbClr val="C0C0C0"/>
                  </a:outerShdw>
                </a:effectLst>
              </a:rPr>
              <a:t>Deus terá homens que arriscarão algo e tudo para salvar pessoas. Os que não se moverem enquanto não virem cada passo do caminho absolutamente claro diante de si, não serão de qualquer proveito nesse tempo para o progresso da verdade de Deus. </a:t>
            </a:r>
            <a:endParaRPr lang="pt-BR" altLang="pt-BR" sz="4000">
              <a:effectLst>
                <a:outerShdw blurRad="38100" dist="38100" dir="2700000" algn="tl">
                  <a:srgbClr val="C0C0C0"/>
                </a:outerShdw>
              </a:effectLs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94169A0C-E063-4981-BC54-659A669B0131}"/>
              </a:ext>
            </a:extLst>
          </p:cNvPr>
          <p:cNvSpPr>
            <a:spLocks noGrp="1"/>
          </p:cNvSpPr>
          <p:nvPr>
            <p:ph type="sldNum" sz="quarter" idx="11"/>
          </p:nvPr>
        </p:nvSpPr>
        <p:spPr/>
        <p:txBody>
          <a:bodyPr/>
          <a:lstStyle/>
          <a:p>
            <a:fld id="{82515BCA-AB56-4EA5-B1F2-01FD55F3596C}" type="slidenum">
              <a:rPr lang="pt-BR" altLang="pt-BR"/>
              <a:pPr/>
              <a:t>24</a:t>
            </a:fld>
            <a:endParaRPr lang="pt-BR" altLang="pt-BR"/>
          </a:p>
        </p:txBody>
      </p:sp>
      <p:sp>
        <p:nvSpPr>
          <p:cNvPr id="49154" name="Rectangle 2">
            <a:extLst>
              <a:ext uri="{FF2B5EF4-FFF2-40B4-BE49-F238E27FC236}">
                <a16:creationId xmlns:a16="http://schemas.microsoft.com/office/drawing/2014/main" id="{4409C961-27DF-4707-A18C-35B940B757E3}"/>
              </a:ext>
            </a:extLst>
          </p:cNvPr>
          <p:cNvSpPr>
            <a:spLocks noGrp="1" noChangeArrowheads="1"/>
          </p:cNvSpPr>
          <p:nvPr>
            <p:ph type="body" idx="1"/>
          </p:nvPr>
        </p:nvSpPr>
        <p:spPr>
          <a:xfrm>
            <a:off x="179388" y="620713"/>
            <a:ext cx="8713787" cy="5832475"/>
          </a:xfrm>
        </p:spPr>
        <p:txBody>
          <a:bodyPr/>
          <a:lstStyle/>
          <a:p>
            <a:r>
              <a:rPr lang="pt-BR" altLang="pt-BR" sz="3800" b="1">
                <a:effectLst>
                  <a:outerShdw blurRad="38100" dist="38100" dir="2700000" algn="tl">
                    <a:srgbClr val="C0C0C0"/>
                  </a:outerShdw>
                </a:effectLst>
              </a:rPr>
              <a:t>Deve haver obreiros agora que avancem no escuro tanto quanto na luz, e que persistam bravamente sob desencorajamentos e desapontadas esperanças, e ainda trabalhem com fé, em lágrimas e paciente esperança, semeando junto a todas as águas, confiando em que o Senhor dará o crescimento.</a:t>
            </a:r>
            <a:endParaRPr lang="pt-BR" altLang="pt-BR" sz="3800">
              <a:effectLst>
                <a:outerShdw blurRad="38100" dist="38100" dir="2700000" algn="tl">
                  <a:srgbClr val="C0C0C0"/>
                </a:outerShdw>
              </a:effectLs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44C480CB-6BBC-4D0D-A354-403C294F0583}"/>
              </a:ext>
            </a:extLst>
          </p:cNvPr>
          <p:cNvSpPr>
            <a:spLocks noGrp="1"/>
          </p:cNvSpPr>
          <p:nvPr>
            <p:ph type="sldNum" sz="quarter" idx="11"/>
          </p:nvPr>
        </p:nvSpPr>
        <p:spPr/>
        <p:txBody>
          <a:bodyPr/>
          <a:lstStyle/>
          <a:p>
            <a:fld id="{8F1A7D49-31B5-4358-87ED-E8E119F87EA0}" type="slidenum">
              <a:rPr lang="pt-BR" altLang="pt-BR"/>
              <a:pPr/>
              <a:t>25</a:t>
            </a:fld>
            <a:endParaRPr lang="pt-BR" altLang="pt-BR"/>
          </a:p>
        </p:txBody>
      </p:sp>
      <p:sp>
        <p:nvSpPr>
          <p:cNvPr id="41986" name="Rectangle 2">
            <a:extLst>
              <a:ext uri="{FF2B5EF4-FFF2-40B4-BE49-F238E27FC236}">
                <a16:creationId xmlns:a16="http://schemas.microsoft.com/office/drawing/2014/main" id="{C650A0FA-6168-4FE4-B895-A2DFC0B04C23}"/>
              </a:ext>
            </a:extLst>
          </p:cNvPr>
          <p:cNvSpPr>
            <a:spLocks noGrp="1" noChangeArrowheads="1"/>
          </p:cNvSpPr>
          <p:nvPr>
            <p:ph type="body" idx="1"/>
          </p:nvPr>
        </p:nvSpPr>
        <p:spPr>
          <a:xfrm>
            <a:off x="179388" y="692150"/>
            <a:ext cx="8713787" cy="5832475"/>
          </a:xfrm>
        </p:spPr>
        <p:txBody>
          <a:bodyPr/>
          <a:lstStyle/>
          <a:p>
            <a:r>
              <a:rPr lang="pt-BR" altLang="pt-BR" sz="6000" b="1">
                <a:effectLst>
                  <a:outerShdw blurRad="38100" dist="38100" dir="2700000" algn="tl">
                    <a:srgbClr val="C0C0C0"/>
                  </a:outerShdw>
                </a:effectLst>
              </a:rPr>
              <a:t>Deus convida a homens de têmpera, de esperança, de fé e perseverança para que trabalhem como convém.</a:t>
            </a:r>
            <a:r>
              <a:rPr lang="pt-BR" altLang="pt-BR" sz="6000">
                <a:effectLst>
                  <a:outerShdw blurRad="38100" dist="38100" dir="2700000" algn="tl">
                    <a:srgbClr val="C0C0C0"/>
                  </a:outerShdw>
                </a:effectLst>
              </a:rPr>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1CA757EF-75C8-431E-B49B-5D4EEE963194}"/>
              </a:ext>
            </a:extLst>
          </p:cNvPr>
          <p:cNvSpPr>
            <a:spLocks noGrp="1"/>
          </p:cNvSpPr>
          <p:nvPr>
            <p:ph type="sldNum" sz="quarter" idx="11"/>
          </p:nvPr>
        </p:nvSpPr>
        <p:spPr/>
        <p:txBody>
          <a:bodyPr/>
          <a:lstStyle/>
          <a:p>
            <a:fld id="{D497FB05-729B-444E-9564-5731BB4C78EA}" type="slidenum">
              <a:rPr lang="pt-BR" altLang="pt-BR"/>
              <a:pPr/>
              <a:t>26</a:t>
            </a:fld>
            <a:endParaRPr lang="pt-BR" altLang="pt-BR"/>
          </a:p>
        </p:txBody>
      </p:sp>
      <p:sp>
        <p:nvSpPr>
          <p:cNvPr id="12290" name="Rectangle 2">
            <a:extLst>
              <a:ext uri="{FF2B5EF4-FFF2-40B4-BE49-F238E27FC236}">
                <a16:creationId xmlns:a16="http://schemas.microsoft.com/office/drawing/2014/main" id="{46172183-DBF3-4497-83E2-74BE02D43E88}"/>
              </a:ext>
            </a:extLst>
          </p:cNvPr>
          <p:cNvSpPr>
            <a:spLocks noChangeArrowheads="1"/>
          </p:cNvSpPr>
          <p:nvPr/>
        </p:nvSpPr>
        <p:spPr bwMode="auto">
          <a:xfrm>
            <a:off x="468313" y="1196975"/>
            <a:ext cx="8135937" cy="512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pt-BR" altLang="pt-BR" sz="6600" b="1">
                <a:effectLst>
                  <a:outerShdw blurRad="38100" dist="38100" dir="2700000" algn="tl">
                    <a:srgbClr val="C0C0C0"/>
                  </a:outerShdw>
                </a:effectLst>
                <a:latin typeface="Bookman Old Style" panose="02050604050505020204" pitchFamily="18" charset="0"/>
              </a:rPr>
              <a:t>6. Como devemos utilizar nossos recursos financeiros? (264:3; 265:1)</a:t>
            </a:r>
          </a:p>
        </p:txBody>
      </p:sp>
      <p:pic>
        <p:nvPicPr>
          <p:cNvPr id="12291" name="Picture 3" descr="DSC01232">
            <a:extLst>
              <a:ext uri="{FF2B5EF4-FFF2-40B4-BE49-F238E27FC236}">
                <a16:creationId xmlns:a16="http://schemas.microsoft.com/office/drawing/2014/main" id="{621A545F-7A94-478B-A8C7-B198550406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8900" y="115888"/>
            <a:ext cx="1039813" cy="7794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807CAA0D-6D2D-4788-A6D3-D9EB89CD44E5}"/>
              </a:ext>
            </a:extLst>
          </p:cNvPr>
          <p:cNvSpPr>
            <a:spLocks noGrp="1"/>
          </p:cNvSpPr>
          <p:nvPr>
            <p:ph type="sldNum" sz="quarter" idx="11"/>
          </p:nvPr>
        </p:nvSpPr>
        <p:spPr/>
        <p:txBody>
          <a:bodyPr/>
          <a:lstStyle/>
          <a:p>
            <a:fld id="{E3AFE04D-70C4-46F4-93AD-7DDB58CD5333}" type="slidenum">
              <a:rPr lang="pt-BR" altLang="pt-BR"/>
              <a:pPr/>
              <a:t>27</a:t>
            </a:fld>
            <a:endParaRPr lang="pt-BR" altLang="pt-BR"/>
          </a:p>
        </p:txBody>
      </p:sp>
      <p:sp>
        <p:nvSpPr>
          <p:cNvPr id="34818" name="Rectangle 2">
            <a:extLst>
              <a:ext uri="{FF2B5EF4-FFF2-40B4-BE49-F238E27FC236}">
                <a16:creationId xmlns:a16="http://schemas.microsoft.com/office/drawing/2014/main" id="{96771A1B-2792-4C08-B626-351A62A16E0A}"/>
              </a:ext>
            </a:extLst>
          </p:cNvPr>
          <p:cNvSpPr>
            <a:spLocks noGrp="1" noChangeArrowheads="1"/>
          </p:cNvSpPr>
          <p:nvPr>
            <p:ph type="body" idx="1"/>
          </p:nvPr>
        </p:nvSpPr>
        <p:spPr>
          <a:xfrm>
            <a:off x="179388" y="692150"/>
            <a:ext cx="8713787" cy="5832475"/>
          </a:xfrm>
        </p:spPr>
        <p:txBody>
          <a:bodyPr/>
          <a:lstStyle/>
          <a:p>
            <a:r>
              <a:rPr lang="pt-BR" altLang="pt-BR" sz="3600" b="1">
                <a:effectLst>
                  <a:outerShdw blurRad="38100" dist="38100" dir="2700000" algn="tl">
                    <a:srgbClr val="C0C0C0"/>
                  </a:outerShdw>
                </a:effectLst>
              </a:rPr>
              <a:t>O fim de todas as coisas está perto e Deus convida os homens a que venham para o serviço ativo e cumpram o seu dever, porque Ele o deseja e o mundo precisa o seu auxílio. Sob a guia do Espírito Santo os homens tornar-se-ão prudentes na aplicação de recursos e gastá-los-ão de acordo com a magnitude e importância da obra a ser feita.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2C2FEFF9-51DC-41E1-81AC-5E140223BE66}"/>
              </a:ext>
            </a:extLst>
          </p:cNvPr>
          <p:cNvSpPr>
            <a:spLocks noGrp="1"/>
          </p:cNvSpPr>
          <p:nvPr>
            <p:ph type="sldNum" sz="quarter" idx="11"/>
          </p:nvPr>
        </p:nvSpPr>
        <p:spPr/>
        <p:txBody>
          <a:bodyPr/>
          <a:lstStyle/>
          <a:p>
            <a:fld id="{CCD8E1CA-31D7-4254-9405-E020BE90ACD5}" type="slidenum">
              <a:rPr lang="pt-BR" altLang="pt-BR"/>
              <a:pPr/>
              <a:t>28</a:t>
            </a:fld>
            <a:endParaRPr lang="pt-BR" altLang="pt-BR"/>
          </a:p>
        </p:txBody>
      </p:sp>
      <p:sp>
        <p:nvSpPr>
          <p:cNvPr id="50178" name="Rectangle 2">
            <a:extLst>
              <a:ext uri="{FF2B5EF4-FFF2-40B4-BE49-F238E27FC236}">
                <a16:creationId xmlns:a16="http://schemas.microsoft.com/office/drawing/2014/main" id="{3EC9A956-CB9C-4002-BBC7-4499B04DE704}"/>
              </a:ext>
            </a:extLst>
          </p:cNvPr>
          <p:cNvSpPr>
            <a:spLocks noGrp="1" noChangeArrowheads="1"/>
          </p:cNvSpPr>
          <p:nvPr>
            <p:ph type="body" idx="1"/>
          </p:nvPr>
        </p:nvSpPr>
        <p:spPr>
          <a:xfrm>
            <a:off x="179388" y="692150"/>
            <a:ext cx="8713787" cy="5832475"/>
          </a:xfrm>
        </p:spPr>
        <p:txBody>
          <a:bodyPr/>
          <a:lstStyle/>
          <a:p>
            <a:r>
              <a:rPr lang="pt-BR" altLang="pt-BR" sz="4000" b="1">
                <a:effectLst>
                  <a:outerShdw blurRad="38100" dist="38100" dir="2700000" algn="tl">
                    <a:srgbClr val="C0C0C0"/>
                  </a:outerShdw>
                </a:effectLst>
              </a:rPr>
              <a:t>O Senhor Deus do Céu convida os homens a lançarem fora os seus ídolos, a se separarem de cada desejo extravagante, a não condescenderem com nada que seja simplesmente para ostentação e exibicionismo, e a estudarem meios de economia na aquisição de roupas e mobiliário.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4587C65C-A872-40C6-BD35-28D418D1B97C}"/>
              </a:ext>
            </a:extLst>
          </p:cNvPr>
          <p:cNvSpPr>
            <a:spLocks noGrp="1"/>
          </p:cNvSpPr>
          <p:nvPr>
            <p:ph type="sldNum" sz="quarter" idx="11"/>
          </p:nvPr>
        </p:nvSpPr>
        <p:spPr/>
        <p:txBody>
          <a:bodyPr/>
          <a:lstStyle/>
          <a:p>
            <a:fld id="{02DC3FE1-36D1-475E-B631-FED88A25539B}" type="slidenum">
              <a:rPr lang="pt-BR" altLang="pt-BR"/>
              <a:pPr/>
              <a:t>29</a:t>
            </a:fld>
            <a:endParaRPr lang="pt-BR" altLang="pt-BR"/>
          </a:p>
        </p:txBody>
      </p:sp>
      <p:sp>
        <p:nvSpPr>
          <p:cNvPr id="43010" name="Rectangle 2">
            <a:extLst>
              <a:ext uri="{FF2B5EF4-FFF2-40B4-BE49-F238E27FC236}">
                <a16:creationId xmlns:a16="http://schemas.microsoft.com/office/drawing/2014/main" id="{6765DB68-769A-4FC5-A52B-F4930ED832AA}"/>
              </a:ext>
            </a:extLst>
          </p:cNvPr>
          <p:cNvSpPr>
            <a:spLocks noGrp="1" noChangeArrowheads="1"/>
          </p:cNvSpPr>
          <p:nvPr>
            <p:ph type="body" idx="1"/>
          </p:nvPr>
        </p:nvSpPr>
        <p:spPr>
          <a:xfrm>
            <a:off x="179388" y="549275"/>
            <a:ext cx="8713787" cy="6048375"/>
          </a:xfrm>
        </p:spPr>
        <p:txBody>
          <a:bodyPr/>
          <a:lstStyle/>
          <a:p>
            <a:r>
              <a:rPr lang="pt-BR" altLang="pt-BR" sz="4800" b="1">
                <a:effectLst>
                  <a:outerShdw blurRad="38100" dist="38100" dir="2700000" algn="tl">
                    <a:srgbClr val="C0C0C0"/>
                  </a:outerShdw>
                </a:effectLst>
              </a:rPr>
              <a:t>Não gasteis um centavo do dinheiro de Deus na aquisição de artigos desnecessários. Vosso dinheiro significa salvação de alguém. Não seja ele pois gasto em jóias, ouro ou pedras preciosas.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1A50A53A-C613-4754-A735-138C263987AE}"/>
              </a:ext>
            </a:extLst>
          </p:cNvPr>
          <p:cNvSpPr>
            <a:spLocks noGrp="1"/>
          </p:cNvSpPr>
          <p:nvPr>
            <p:ph type="sldNum" sz="quarter" idx="11"/>
          </p:nvPr>
        </p:nvSpPr>
        <p:spPr/>
        <p:txBody>
          <a:bodyPr/>
          <a:lstStyle/>
          <a:p>
            <a:fld id="{7EF4406B-3736-4FBF-8BD6-D2A1531A525A}" type="slidenum">
              <a:rPr lang="pt-BR" altLang="pt-BR"/>
              <a:pPr/>
              <a:t>3</a:t>
            </a:fld>
            <a:endParaRPr lang="pt-BR" altLang="pt-BR"/>
          </a:p>
        </p:txBody>
      </p:sp>
      <p:sp>
        <p:nvSpPr>
          <p:cNvPr id="5123" name="Rectangle 3">
            <a:extLst>
              <a:ext uri="{FF2B5EF4-FFF2-40B4-BE49-F238E27FC236}">
                <a16:creationId xmlns:a16="http://schemas.microsoft.com/office/drawing/2014/main" id="{5AC72B85-C658-4918-9E18-AB9CD20F570D}"/>
              </a:ext>
            </a:extLst>
          </p:cNvPr>
          <p:cNvSpPr>
            <a:spLocks noGrp="1" noChangeArrowheads="1"/>
          </p:cNvSpPr>
          <p:nvPr>
            <p:ph type="body" idx="1"/>
          </p:nvPr>
        </p:nvSpPr>
        <p:spPr>
          <a:xfrm>
            <a:off x="0" y="0"/>
            <a:ext cx="9144000" cy="6858000"/>
          </a:xfrm>
          <a:solidFill>
            <a:schemeClr val="bg2"/>
          </a:solidFill>
        </p:spPr>
        <p:txBody>
          <a:bodyPr/>
          <a:lstStyle/>
          <a:p>
            <a:pPr algn="ctr">
              <a:buFont typeface="Wingdings" panose="05000000000000000000" pitchFamily="2" charset="2"/>
              <a:buNone/>
            </a:pPr>
            <a:r>
              <a:rPr lang="pt-BR" altLang="pt-BR" sz="4200" b="1">
                <a:solidFill>
                  <a:schemeClr val="bg1"/>
                </a:solidFill>
                <a:effectLst>
                  <a:outerShdw blurRad="38100" dist="38100" dir="2700000" algn="tl">
                    <a:srgbClr val="000000"/>
                  </a:outerShdw>
                </a:effectLst>
                <a:latin typeface="Arial Black" panose="020B0A04020102020204" pitchFamily="34" charset="0"/>
              </a:rPr>
              <a:t>Temos uma responsabilidade individual pela causa do Senhor. Porém, muitas vezes esta responsabilidade tem sido transferida para a igreja. Não temos o direito de transferir nossa responsabilidade pessoal a outrem. Deus nos cobrará no isto.</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6DA0F980-CE2F-4225-915A-1BAC79E2CADE}"/>
              </a:ext>
            </a:extLst>
          </p:cNvPr>
          <p:cNvSpPr>
            <a:spLocks noGrp="1"/>
          </p:cNvSpPr>
          <p:nvPr>
            <p:ph type="sldNum" sz="quarter" idx="11"/>
          </p:nvPr>
        </p:nvSpPr>
        <p:spPr/>
        <p:txBody>
          <a:bodyPr/>
          <a:lstStyle/>
          <a:p>
            <a:fld id="{99BD3473-7BDE-46EA-A8E4-C71E4EE1B750}" type="slidenum">
              <a:rPr lang="pt-BR" altLang="pt-BR"/>
              <a:pPr/>
              <a:t>30</a:t>
            </a:fld>
            <a:endParaRPr lang="pt-BR" altLang="pt-BR"/>
          </a:p>
        </p:txBody>
      </p:sp>
      <p:sp>
        <p:nvSpPr>
          <p:cNvPr id="35842" name="Rectangle 2">
            <a:extLst>
              <a:ext uri="{FF2B5EF4-FFF2-40B4-BE49-F238E27FC236}">
                <a16:creationId xmlns:a16="http://schemas.microsoft.com/office/drawing/2014/main" id="{757A5E42-9F63-42DD-BD29-8D3BB65ABA62}"/>
              </a:ext>
            </a:extLst>
          </p:cNvPr>
          <p:cNvSpPr>
            <a:spLocks noGrp="1" noChangeArrowheads="1"/>
          </p:cNvSpPr>
          <p:nvPr>
            <p:ph type="body" idx="1"/>
          </p:nvPr>
        </p:nvSpPr>
        <p:spPr>
          <a:xfrm>
            <a:off x="179388" y="979488"/>
            <a:ext cx="8713787" cy="5041900"/>
          </a:xfrm>
        </p:spPr>
        <p:txBody>
          <a:bodyPr/>
          <a:lstStyle/>
          <a:p>
            <a:r>
              <a:rPr lang="pt-BR" altLang="pt-BR" sz="4000" b="1">
                <a:effectLst>
                  <a:outerShdw blurRad="38100" dist="38100" dir="2700000" algn="tl">
                    <a:srgbClr val="C0C0C0"/>
                  </a:outerShdw>
                </a:effectLst>
              </a:rPr>
              <a:t>Podeis dar milhares de dólares à Causa, e não obstante esse dólar extra, essa libra extra, são requeridos ainda. Cada libra é necessária, cada centavo pode ser posto em uso e investido de tal maneira que produza para vós um imperecível tesouro.</a:t>
            </a:r>
            <a:endParaRPr lang="pt-BR" altLang="pt-BR" sz="4000">
              <a:effectLst>
                <a:outerShdw blurRad="38100" dist="38100" dir="2700000" algn="tl">
                  <a:srgbClr val="C0C0C0"/>
                </a:outerShdw>
              </a:effectLs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AEA29758-9D1A-4E19-8B54-6D4397685CE0}"/>
              </a:ext>
            </a:extLst>
          </p:cNvPr>
          <p:cNvSpPr>
            <a:spLocks noGrp="1"/>
          </p:cNvSpPr>
          <p:nvPr>
            <p:ph type="sldNum" sz="quarter" idx="11"/>
          </p:nvPr>
        </p:nvSpPr>
        <p:spPr/>
        <p:txBody>
          <a:bodyPr/>
          <a:lstStyle/>
          <a:p>
            <a:fld id="{FD7764AE-8D99-4A34-93CB-6E32E6F787F5}" type="slidenum">
              <a:rPr lang="pt-BR" altLang="pt-BR"/>
              <a:pPr/>
              <a:t>31</a:t>
            </a:fld>
            <a:endParaRPr lang="pt-BR" altLang="pt-BR"/>
          </a:p>
        </p:txBody>
      </p:sp>
      <p:sp>
        <p:nvSpPr>
          <p:cNvPr id="51202" name="Rectangle 2">
            <a:extLst>
              <a:ext uri="{FF2B5EF4-FFF2-40B4-BE49-F238E27FC236}">
                <a16:creationId xmlns:a16="http://schemas.microsoft.com/office/drawing/2014/main" id="{B0F6D550-F835-4367-A767-B1374B097F84}"/>
              </a:ext>
            </a:extLst>
          </p:cNvPr>
          <p:cNvSpPr>
            <a:spLocks noGrp="1" noChangeArrowheads="1"/>
          </p:cNvSpPr>
          <p:nvPr>
            <p:ph type="body" idx="1"/>
          </p:nvPr>
        </p:nvSpPr>
        <p:spPr>
          <a:xfrm>
            <a:off x="179388" y="692150"/>
            <a:ext cx="8713787" cy="5832475"/>
          </a:xfrm>
        </p:spPr>
        <p:txBody>
          <a:bodyPr/>
          <a:lstStyle/>
          <a:p>
            <a:r>
              <a:rPr lang="pt-BR" altLang="pt-BR" sz="4000" b="1">
                <a:effectLst>
                  <a:outerShdw blurRad="38100" dist="38100" dir="2700000" algn="tl">
                    <a:srgbClr val="C0C0C0"/>
                  </a:outerShdw>
                </a:effectLst>
              </a:rPr>
              <a:t>Meus queridos amigos, que amais a Deus e O desejais servir com inteireza de coração, apelo-vos a que interrogueis a vós mesmos quando estais gastando dinheiro na aquisição de bens: "Estou glorificando a Deus, ou estou simplesmente satisfazendo a um desejo humano?</a:t>
            </a:r>
            <a:endParaRPr lang="pt-BR" altLang="pt-BR" sz="4000">
              <a:effectLst>
                <a:outerShdw blurRad="38100" dist="38100" dir="2700000" algn="tl">
                  <a:srgbClr val="C0C0C0"/>
                </a:outerShdw>
              </a:effectLs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117563E8-27B3-42CF-9DC4-0B007B5BE645}"/>
              </a:ext>
            </a:extLst>
          </p:cNvPr>
          <p:cNvSpPr>
            <a:spLocks noGrp="1"/>
          </p:cNvSpPr>
          <p:nvPr>
            <p:ph type="sldNum" sz="quarter" idx="11"/>
          </p:nvPr>
        </p:nvSpPr>
        <p:spPr/>
        <p:txBody>
          <a:bodyPr/>
          <a:lstStyle/>
          <a:p>
            <a:fld id="{D5F0F32B-BB22-4EF4-8733-6EA6CFEAEC17}" type="slidenum">
              <a:rPr lang="pt-BR" altLang="pt-BR"/>
              <a:pPr/>
              <a:t>32</a:t>
            </a:fld>
            <a:endParaRPr lang="pt-BR" altLang="pt-BR"/>
          </a:p>
        </p:txBody>
      </p:sp>
      <p:sp>
        <p:nvSpPr>
          <p:cNvPr id="44034" name="Rectangle 2">
            <a:extLst>
              <a:ext uri="{FF2B5EF4-FFF2-40B4-BE49-F238E27FC236}">
                <a16:creationId xmlns:a16="http://schemas.microsoft.com/office/drawing/2014/main" id="{2C919F5A-B0BE-46E9-ABF7-65A1F85A9927}"/>
              </a:ext>
            </a:extLst>
          </p:cNvPr>
          <p:cNvSpPr>
            <a:spLocks noGrp="1" noChangeArrowheads="1"/>
          </p:cNvSpPr>
          <p:nvPr>
            <p:ph type="body" idx="1"/>
          </p:nvPr>
        </p:nvSpPr>
        <p:spPr>
          <a:xfrm>
            <a:off x="179388" y="692150"/>
            <a:ext cx="8713787" cy="5832475"/>
          </a:xfrm>
        </p:spPr>
        <p:txBody>
          <a:bodyPr/>
          <a:lstStyle/>
          <a:p>
            <a:r>
              <a:rPr lang="pt-BR" altLang="pt-BR" sz="3600" b="1">
                <a:effectLst>
                  <a:outerShdw blurRad="38100" dist="38100" dir="2700000" algn="tl">
                    <a:srgbClr val="C0C0C0"/>
                  </a:outerShdw>
                </a:effectLst>
              </a:rPr>
              <a:t>Investirei este dinheiro que tenho em mãos em satisfação própria, em presentes para meus filhos, ou para meus amigos, ou serei coobreiro de Cristo, um padrão para todos que estão estudando para glorificar a Deus?" É-nos dada a regra: "Quer comais, quer bebais ou façais outra qualquer coisa, fazei tudo para a glória de Deus." I Cor. 10:31.</a:t>
            </a:r>
            <a:r>
              <a:rPr lang="pt-BR" altLang="pt-BR" sz="3600">
                <a:effectLst>
                  <a:outerShdw blurRad="38100" dist="38100" dir="2700000" algn="tl">
                    <a:srgbClr val="C0C0C0"/>
                  </a:outerShdw>
                </a:effectLst>
              </a:rPr>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81C27272-6400-4E90-8B2F-D6EDC2EA695B}"/>
              </a:ext>
            </a:extLst>
          </p:cNvPr>
          <p:cNvSpPr>
            <a:spLocks noGrp="1"/>
          </p:cNvSpPr>
          <p:nvPr>
            <p:ph type="sldNum" sz="quarter" idx="11"/>
          </p:nvPr>
        </p:nvSpPr>
        <p:spPr/>
        <p:txBody>
          <a:bodyPr/>
          <a:lstStyle/>
          <a:p>
            <a:fld id="{7DB31E0A-7BE9-4CE0-A2D3-64DED739E86F}" type="slidenum">
              <a:rPr lang="pt-BR" altLang="pt-BR"/>
              <a:pPr/>
              <a:t>33</a:t>
            </a:fld>
            <a:endParaRPr lang="pt-BR" altLang="pt-BR"/>
          </a:p>
        </p:txBody>
      </p:sp>
      <p:sp>
        <p:nvSpPr>
          <p:cNvPr id="7170" name="Rectangle 2">
            <a:extLst>
              <a:ext uri="{FF2B5EF4-FFF2-40B4-BE49-F238E27FC236}">
                <a16:creationId xmlns:a16="http://schemas.microsoft.com/office/drawing/2014/main" id="{1DA0B6D5-A3FF-46CA-A31B-6F5F5FDD0DC3}"/>
              </a:ext>
            </a:extLst>
          </p:cNvPr>
          <p:cNvSpPr>
            <a:spLocks noGrp="1" noChangeArrowheads="1"/>
          </p:cNvSpPr>
          <p:nvPr>
            <p:ph type="body" idx="1"/>
          </p:nvPr>
        </p:nvSpPr>
        <p:spPr>
          <a:xfrm>
            <a:off x="-36513" y="692150"/>
            <a:ext cx="9180513" cy="6165850"/>
          </a:xfrm>
        </p:spPr>
        <p:txBody>
          <a:bodyPr/>
          <a:lstStyle/>
          <a:p>
            <a:pPr algn="ctr">
              <a:buFont typeface="Wingdings" panose="05000000000000000000" pitchFamily="2" charset="2"/>
              <a:buNone/>
            </a:pPr>
            <a:r>
              <a:rPr lang="pt-BR" altLang="pt-BR" sz="4800" b="1">
                <a:solidFill>
                  <a:schemeClr val="bg1"/>
                </a:solidFill>
                <a:effectLst>
                  <a:outerShdw blurRad="38100" dist="38100" dir="2700000" algn="tl">
                    <a:srgbClr val="000000"/>
                  </a:outerShdw>
                </a:effectLst>
                <a:latin typeface="Georgia" panose="02040502050405020303" pitchFamily="18" charset="0"/>
              </a:rPr>
              <a:t>Para que o homem não perdesse os benditos resultados da beneficência, nosso Redentor elaborou o plano de alistá-lo como Seu cooperador. Aproveitemos a oportunidade.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F339917E-89B4-49E1-B74B-E4B353F44868}"/>
              </a:ext>
            </a:extLst>
          </p:cNvPr>
          <p:cNvSpPr>
            <a:spLocks noGrp="1"/>
          </p:cNvSpPr>
          <p:nvPr>
            <p:ph type="sldNum" sz="quarter" idx="11"/>
          </p:nvPr>
        </p:nvSpPr>
        <p:spPr/>
        <p:txBody>
          <a:bodyPr/>
          <a:lstStyle/>
          <a:p>
            <a:fld id="{EA94E3F1-D6A0-47D3-AF99-7906F5708C3A}" type="slidenum">
              <a:rPr lang="pt-BR" altLang="pt-BR"/>
              <a:pPr/>
              <a:t>34</a:t>
            </a:fld>
            <a:endParaRPr lang="pt-BR" altLang="pt-BR"/>
          </a:p>
        </p:txBody>
      </p:sp>
      <p:sp>
        <p:nvSpPr>
          <p:cNvPr id="53250" name="Rectangle 2">
            <a:extLst>
              <a:ext uri="{FF2B5EF4-FFF2-40B4-BE49-F238E27FC236}">
                <a16:creationId xmlns:a16="http://schemas.microsoft.com/office/drawing/2014/main" id="{13DFF6FC-F419-42EA-AD35-20C7A2963DCE}"/>
              </a:ext>
            </a:extLst>
          </p:cNvPr>
          <p:cNvSpPr>
            <a:spLocks noGrp="1" noChangeArrowheads="1"/>
          </p:cNvSpPr>
          <p:nvPr>
            <p:ph type="body" idx="1"/>
          </p:nvPr>
        </p:nvSpPr>
        <p:spPr>
          <a:xfrm>
            <a:off x="-36513" y="4652963"/>
            <a:ext cx="9180513" cy="1944687"/>
          </a:xfrm>
        </p:spPr>
        <p:txBody>
          <a:bodyPr/>
          <a:lstStyle/>
          <a:p>
            <a:pPr algn="ctr">
              <a:buFont typeface="Wingdings" panose="05000000000000000000" pitchFamily="2" charset="2"/>
              <a:buNone/>
            </a:pPr>
            <a:r>
              <a:rPr lang="pt-BR" altLang="pt-BR" sz="6600" b="1">
                <a:solidFill>
                  <a:schemeClr val="bg1"/>
                </a:solidFill>
                <a:effectLst>
                  <a:outerShdw blurRad="38100" dist="38100" dir="2700000" algn="tl">
                    <a:srgbClr val="C0C0C0"/>
                  </a:outerShdw>
                </a:effectLst>
                <a:latin typeface="Georgia" panose="02040502050405020303" pitchFamily="18" charset="0"/>
              </a:rPr>
              <a:t>Aproveitemos a oportunidade.</a:t>
            </a:r>
          </a:p>
        </p:txBody>
      </p:sp>
      <p:sp>
        <p:nvSpPr>
          <p:cNvPr id="53252" name="Text Box 4">
            <a:extLst>
              <a:ext uri="{FF2B5EF4-FFF2-40B4-BE49-F238E27FC236}">
                <a16:creationId xmlns:a16="http://schemas.microsoft.com/office/drawing/2014/main" id="{D1523261-473E-41FC-8E05-A7AB9ACCE473}"/>
              </a:ext>
            </a:extLst>
          </p:cNvPr>
          <p:cNvSpPr txBox="1">
            <a:spLocks noChangeArrowheads="1"/>
          </p:cNvSpPr>
          <p:nvPr/>
        </p:nvSpPr>
        <p:spPr bwMode="auto">
          <a:xfrm>
            <a:off x="7740650" y="115888"/>
            <a:ext cx="1403350" cy="320675"/>
          </a:xfrm>
          <a:prstGeom prst="rect">
            <a:avLst/>
          </a:prstGeom>
          <a:gradFill rotWithShape="1">
            <a:gsLst>
              <a:gs pos="0">
                <a:schemeClr val="accent1">
                  <a:alpha val="9000"/>
                </a:schemeClr>
              </a:gs>
              <a:gs pos="100000">
                <a:schemeClr val="accent1">
                  <a:gamma/>
                  <a:shade val="46275"/>
                  <a:invGamma/>
                  <a:alpha val="1100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pt-BR" altLang="pt-BR" sz="1500" b="1">
                <a:effectLst>
                  <a:outerShdw blurRad="38100" dist="38100" dir="2700000" algn="tl">
                    <a:srgbClr val="FFFFFF"/>
                  </a:outerShdw>
                </a:effectLst>
                <a:latin typeface="Georgia" panose="02040502050405020303" pitchFamily="18" charset="0"/>
              </a:rPr>
              <a:t>FADMinas</a:t>
            </a:r>
            <a:endParaRPr lang="pt-BR" altLang="pt-B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DDE3AFDE-9AAF-467C-A562-B11C550E4D68}"/>
              </a:ext>
            </a:extLst>
          </p:cNvPr>
          <p:cNvSpPr>
            <a:spLocks noGrp="1"/>
          </p:cNvSpPr>
          <p:nvPr>
            <p:ph type="sldNum" sz="quarter" idx="11"/>
          </p:nvPr>
        </p:nvSpPr>
        <p:spPr/>
        <p:txBody>
          <a:bodyPr/>
          <a:lstStyle/>
          <a:p>
            <a:fld id="{C184C278-F5F0-4719-8DAF-9FC431B53043}" type="slidenum">
              <a:rPr lang="pt-BR" altLang="pt-BR"/>
              <a:pPr/>
              <a:t>4</a:t>
            </a:fld>
            <a:endParaRPr lang="pt-BR" altLang="pt-BR"/>
          </a:p>
        </p:txBody>
      </p:sp>
      <p:sp>
        <p:nvSpPr>
          <p:cNvPr id="6147" name="Rectangle 3">
            <a:extLst>
              <a:ext uri="{FF2B5EF4-FFF2-40B4-BE49-F238E27FC236}">
                <a16:creationId xmlns:a16="http://schemas.microsoft.com/office/drawing/2014/main" id="{A4396F0E-CEBA-42F8-B729-2B42E1EED530}"/>
              </a:ext>
            </a:extLst>
          </p:cNvPr>
          <p:cNvSpPr>
            <a:spLocks noChangeArrowheads="1"/>
          </p:cNvSpPr>
          <p:nvPr/>
        </p:nvSpPr>
        <p:spPr bwMode="auto">
          <a:xfrm>
            <a:off x="323850" y="836613"/>
            <a:ext cx="8424863" cy="5214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lgn="ctr">
              <a:buFontTx/>
              <a:buAutoNum type="arabicPeriod"/>
            </a:pPr>
            <a:r>
              <a:rPr lang="pt-BR" altLang="pt-BR" sz="4800" b="1">
                <a:effectLst>
                  <a:outerShdw blurRad="38100" dist="38100" dir="2700000" algn="tl">
                    <a:srgbClr val="C0C0C0"/>
                  </a:outerShdw>
                </a:effectLst>
                <a:latin typeface="Bookman Old Style" panose="02050604050505020204" pitchFamily="18" charset="0"/>
              </a:rPr>
              <a:t>O serviço aos </a:t>
            </a:r>
          </a:p>
          <a:p>
            <a:pPr algn="ctr"/>
            <a:r>
              <a:rPr lang="pt-BR" altLang="pt-BR" sz="4800" b="1">
                <a:effectLst>
                  <a:outerShdw blurRad="38100" dist="38100" dir="2700000" algn="tl">
                    <a:srgbClr val="C0C0C0"/>
                  </a:outerShdw>
                </a:effectLst>
                <a:latin typeface="Bookman Old Style" panose="02050604050505020204" pitchFamily="18" charset="0"/>
              </a:rPr>
              <a:t>pobres e enfermos deve ser deixado a cargo de comissões</a:t>
            </a:r>
          </a:p>
          <a:p>
            <a:pPr algn="ctr"/>
            <a:r>
              <a:rPr lang="pt-BR" altLang="pt-BR" sz="4800" b="1">
                <a:effectLst>
                  <a:outerShdw blurRad="38100" dist="38100" dir="2700000" algn="tl">
                    <a:srgbClr val="C0C0C0"/>
                  </a:outerShdw>
                </a:effectLst>
                <a:latin typeface="Bookman Old Style" panose="02050604050505020204" pitchFamily="18" charset="0"/>
              </a:rPr>
              <a:t>ou entidades de caridade organizadas? Por quê? (261:1)</a:t>
            </a:r>
          </a:p>
        </p:txBody>
      </p:sp>
      <p:pic>
        <p:nvPicPr>
          <p:cNvPr id="6148" name="Picture 4" descr="DSC01232">
            <a:extLst>
              <a:ext uri="{FF2B5EF4-FFF2-40B4-BE49-F238E27FC236}">
                <a16:creationId xmlns:a16="http://schemas.microsoft.com/office/drawing/2014/main" id="{F8537944-1EF2-41D2-A1DE-E03F2F5662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8900" y="115888"/>
            <a:ext cx="1039813" cy="7794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7DC3AC07-0EE8-4D72-A92A-43D260973CF3}"/>
              </a:ext>
            </a:extLst>
          </p:cNvPr>
          <p:cNvSpPr>
            <a:spLocks noGrp="1"/>
          </p:cNvSpPr>
          <p:nvPr>
            <p:ph type="sldNum" sz="quarter" idx="11"/>
          </p:nvPr>
        </p:nvSpPr>
        <p:spPr/>
        <p:txBody>
          <a:bodyPr/>
          <a:lstStyle/>
          <a:p>
            <a:fld id="{71412F37-CC5D-4DD8-9D7E-E3379A9EF9B1}" type="slidenum">
              <a:rPr lang="pt-BR" altLang="pt-BR"/>
              <a:pPr/>
              <a:t>5</a:t>
            </a:fld>
            <a:endParaRPr lang="pt-BR" altLang="pt-BR"/>
          </a:p>
        </p:txBody>
      </p:sp>
      <p:sp>
        <p:nvSpPr>
          <p:cNvPr id="24579" name="Rectangle 3">
            <a:extLst>
              <a:ext uri="{FF2B5EF4-FFF2-40B4-BE49-F238E27FC236}">
                <a16:creationId xmlns:a16="http://schemas.microsoft.com/office/drawing/2014/main" id="{4AA20D34-03A1-4D0C-988E-E1D1FAA881B5}"/>
              </a:ext>
            </a:extLst>
          </p:cNvPr>
          <p:cNvSpPr>
            <a:spLocks noGrp="1" noChangeArrowheads="1"/>
          </p:cNvSpPr>
          <p:nvPr>
            <p:ph type="body" idx="1"/>
          </p:nvPr>
        </p:nvSpPr>
        <p:spPr>
          <a:xfrm>
            <a:off x="179388" y="620713"/>
            <a:ext cx="8713787" cy="5975350"/>
          </a:xfrm>
        </p:spPr>
        <p:txBody>
          <a:bodyPr/>
          <a:lstStyle/>
          <a:p>
            <a:r>
              <a:rPr lang="pt-BR" altLang="pt-BR" sz="4800" b="1">
                <a:effectLst>
                  <a:outerShdw blurRad="38100" dist="38100" dir="2700000" algn="tl">
                    <a:srgbClr val="C0C0C0"/>
                  </a:outerShdw>
                </a:effectLst>
              </a:rPr>
              <a:t>Cristo confia a Seus seguidores uma obra individual - uma obra que não pode ser feita por procuração. O serviço aos pobres e enfermos, o anunciar o evangelho aos perdidos, </a:t>
            </a:r>
            <a:endParaRPr lang="pt-BR" altLang="pt-BR" sz="4800">
              <a:effectLst>
                <a:outerShdw blurRad="38100" dist="38100" dir="2700000" algn="tl">
                  <a:srgbClr val="C0C0C0"/>
                </a:out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12BD74C9-082F-482C-A7F9-ACD3BEE9140E}"/>
              </a:ext>
            </a:extLst>
          </p:cNvPr>
          <p:cNvSpPr>
            <a:spLocks noGrp="1"/>
          </p:cNvSpPr>
          <p:nvPr>
            <p:ph type="sldNum" sz="quarter" idx="11"/>
          </p:nvPr>
        </p:nvSpPr>
        <p:spPr/>
        <p:txBody>
          <a:bodyPr/>
          <a:lstStyle/>
          <a:p>
            <a:fld id="{B2508AE1-ACB5-4115-8F53-6D3E80645E01}" type="slidenum">
              <a:rPr lang="pt-BR" altLang="pt-BR"/>
              <a:pPr/>
              <a:t>6</a:t>
            </a:fld>
            <a:endParaRPr lang="pt-BR" altLang="pt-BR"/>
          </a:p>
        </p:txBody>
      </p:sp>
      <p:sp>
        <p:nvSpPr>
          <p:cNvPr id="36866" name="Rectangle 2">
            <a:extLst>
              <a:ext uri="{FF2B5EF4-FFF2-40B4-BE49-F238E27FC236}">
                <a16:creationId xmlns:a16="http://schemas.microsoft.com/office/drawing/2014/main" id="{AAF3AE2D-10F2-48AB-84CB-4ABC7531D6D3}"/>
              </a:ext>
            </a:extLst>
          </p:cNvPr>
          <p:cNvSpPr>
            <a:spLocks noGrp="1" noChangeArrowheads="1"/>
          </p:cNvSpPr>
          <p:nvPr>
            <p:ph type="body" idx="1"/>
          </p:nvPr>
        </p:nvSpPr>
        <p:spPr>
          <a:xfrm>
            <a:off x="179388" y="692150"/>
            <a:ext cx="8713787" cy="5832475"/>
          </a:xfrm>
        </p:spPr>
        <p:txBody>
          <a:bodyPr/>
          <a:lstStyle/>
          <a:p>
            <a:r>
              <a:rPr lang="pt-BR" altLang="pt-BR" sz="4800" b="1">
                <a:effectLst>
                  <a:outerShdw blurRad="38100" dist="38100" dir="2700000" algn="tl">
                    <a:srgbClr val="C0C0C0"/>
                  </a:outerShdw>
                </a:effectLst>
              </a:rPr>
              <a:t>... não deve ser deixado a comissões ou caridade organizada. Responsabilidade individual, individual esforço e sacrifício pessoal são exigências evangélicas.</a:t>
            </a:r>
            <a:r>
              <a:rPr lang="pt-BR" altLang="pt-BR" sz="4800">
                <a:effectLst>
                  <a:outerShdw blurRad="38100" dist="38100" dir="2700000" algn="tl">
                    <a:srgbClr val="C0C0C0"/>
                  </a:outerShdw>
                </a:effectLst>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685DC5C9-F3E2-454F-9876-4DAD132A8DC8}"/>
              </a:ext>
            </a:extLst>
          </p:cNvPr>
          <p:cNvSpPr>
            <a:spLocks noGrp="1"/>
          </p:cNvSpPr>
          <p:nvPr>
            <p:ph type="sldNum" sz="quarter" idx="11"/>
          </p:nvPr>
        </p:nvSpPr>
        <p:spPr/>
        <p:txBody>
          <a:bodyPr/>
          <a:lstStyle/>
          <a:p>
            <a:fld id="{671E8DC9-7682-4413-A3C7-F2789AB13412}" type="slidenum">
              <a:rPr lang="pt-BR" altLang="pt-BR"/>
              <a:pPr/>
              <a:t>7</a:t>
            </a:fld>
            <a:endParaRPr lang="pt-BR" altLang="pt-BR"/>
          </a:p>
        </p:txBody>
      </p:sp>
      <p:sp>
        <p:nvSpPr>
          <p:cNvPr id="8194" name="Rectangle 2">
            <a:extLst>
              <a:ext uri="{FF2B5EF4-FFF2-40B4-BE49-F238E27FC236}">
                <a16:creationId xmlns:a16="http://schemas.microsoft.com/office/drawing/2014/main" id="{4A8DCE45-C137-4A9B-8DFE-528AC57C6424}"/>
              </a:ext>
            </a:extLst>
          </p:cNvPr>
          <p:cNvSpPr>
            <a:spLocks noChangeArrowheads="1"/>
          </p:cNvSpPr>
          <p:nvPr/>
        </p:nvSpPr>
        <p:spPr bwMode="auto">
          <a:xfrm>
            <a:off x="539750" y="1196975"/>
            <a:ext cx="8064500" cy="311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pt-BR" altLang="pt-BR" sz="6600" b="1">
                <a:effectLst>
                  <a:outerShdw blurRad="38100" dist="38100" dir="2700000" algn="tl">
                    <a:srgbClr val="C0C0C0"/>
                  </a:outerShdw>
                </a:effectLst>
                <a:latin typeface="Bookman Old Style" panose="02050604050505020204" pitchFamily="18" charset="0"/>
              </a:rPr>
              <a:t>2. Quando as necessidades são supridas? (261:2)</a:t>
            </a:r>
          </a:p>
        </p:txBody>
      </p:sp>
      <p:pic>
        <p:nvPicPr>
          <p:cNvPr id="8196" name="Picture 4" descr="DSC01232">
            <a:extLst>
              <a:ext uri="{FF2B5EF4-FFF2-40B4-BE49-F238E27FC236}">
                <a16:creationId xmlns:a16="http://schemas.microsoft.com/office/drawing/2014/main" id="{B19DBA6A-B614-4219-AD74-8593740C85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8900" y="115888"/>
            <a:ext cx="1039813" cy="7794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10743A25-F9A3-497A-87FF-8FAFE979D147}"/>
              </a:ext>
            </a:extLst>
          </p:cNvPr>
          <p:cNvSpPr>
            <a:spLocks noGrp="1"/>
          </p:cNvSpPr>
          <p:nvPr>
            <p:ph type="sldNum" sz="quarter" idx="11"/>
          </p:nvPr>
        </p:nvSpPr>
        <p:spPr/>
        <p:txBody>
          <a:bodyPr/>
          <a:lstStyle/>
          <a:p>
            <a:fld id="{D70B286D-4CAD-49D2-BB3A-F8B991A76590}" type="slidenum">
              <a:rPr lang="pt-BR" altLang="pt-BR"/>
              <a:pPr/>
              <a:t>8</a:t>
            </a:fld>
            <a:endParaRPr lang="pt-BR" altLang="pt-BR"/>
          </a:p>
        </p:txBody>
      </p:sp>
      <p:sp>
        <p:nvSpPr>
          <p:cNvPr id="26626" name="Rectangle 2">
            <a:extLst>
              <a:ext uri="{FF2B5EF4-FFF2-40B4-BE49-F238E27FC236}">
                <a16:creationId xmlns:a16="http://schemas.microsoft.com/office/drawing/2014/main" id="{3C8EAA4D-720B-4CD3-B292-77167CC5AA4A}"/>
              </a:ext>
            </a:extLst>
          </p:cNvPr>
          <p:cNvSpPr>
            <a:spLocks noGrp="1" noChangeArrowheads="1"/>
          </p:cNvSpPr>
          <p:nvPr>
            <p:ph type="body" idx="1"/>
          </p:nvPr>
        </p:nvSpPr>
        <p:spPr>
          <a:xfrm>
            <a:off x="179388" y="692150"/>
            <a:ext cx="8713787" cy="5832475"/>
          </a:xfrm>
        </p:spPr>
        <p:txBody>
          <a:bodyPr/>
          <a:lstStyle/>
          <a:p>
            <a:r>
              <a:rPr lang="pt-BR" altLang="pt-BR" sz="4000" b="1">
                <a:effectLst>
                  <a:outerShdw blurRad="38100" dist="38100" dir="2700000" algn="tl">
                    <a:srgbClr val="C0C0C0"/>
                  </a:outerShdw>
                </a:effectLst>
              </a:rPr>
              <a:t>Cristo, por intermédio do profeta, mandou que: "Repartas o teu pão com o faminto", e fartes a "alma aflita"; "vendo o nu o cubras", e "recolhas em casa os pobres desterrados". Isa. 58:7-10. Ordenou-nos: "Ide por todo o mundo, pregai o evangelho a toda criatura." Mat. 16:15.</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90139F45-F9F3-46DA-88D0-2FE4CC148784}"/>
              </a:ext>
            </a:extLst>
          </p:cNvPr>
          <p:cNvSpPr>
            <a:spLocks noGrp="1"/>
          </p:cNvSpPr>
          <p:nvPr>
            <p:ph type="sldNum" sz="quarter" idx="11"/>
          </p:nvPr>
        </p:nvSpPr>
        <p:spPr/>
        <p:txBody>
          <a:bodyPr/>
          <a:lstStyle/>
          <a:p>
            <a:fld id="{4C7C6685-D9A2-43B9-AE1B-2C90229CE960}" type="slidenum">
              <a:rPr lang="pt-BR" altLang="pt-BR"/>
              <a:pPr/>
              <a:t>9</a:t>
            </a:fld>
            <a:endParaRPr lang="pt-BR" altLang="pt-BR"/>
          </a:p>
        </p:txBody>
      </p:sp>
      <p:sp>
        <p:nvSpPr>
          <p:cNvPr id="37890" name="Rectangle 2">
            <a:extLst>
              <a:ext uri="{FF2B5EF4-FFF2-40B4-BE49-F238E27FC236}">
                <a16:creationId xmlns:a16="http://schemas.microsoft.com/office/drawing/2014/main" id="{8C1F8484-A846-49E9-8911-693635FDDD72}"/>
              </a:ext>
            </a:extLst>
          </p:cNvPr>
          <p:cNvSpPr>
            <a:spLocks noGrp="1" noChangeArrowheads="1"/>
          </p:cNvSpPr>
          <p:nvPr>
            <p:ph type="body" idx="1"/>
          </p:nvPr>
        </p:nvSpPr>
        <p:spPr>
          <a:xfrm>
            <a:off x="179388" y="692150"/>
            <a:ext cx="8713787" cy="5832475"/>
          </a:xfrm>
        </p:spPr>
        <p:txBody>
          <a:bodyPr/>
          <a:lstStyle/>
          <a:p>
            <a:r>
              <a:rPr lang="pt-BR" altLang="pt-BR" sz="4000" b="1">
                <a:effectLst>
                  <a:outerShdw blurRad="38100" dist="38100" dir="2700000" algn="tl">
                    <a:srgbClr val="C0C0C0"/>
                  </a:outerShdw>
                </a:effectLst>
              </a:rPr>
              <a:t>Quantas vezes, porém, nosso coração sucumbe e falha-nos a fé, ao vermos quão grande é a necessidade, quão limitados os meios em nossas mãos! Como André, ao olhar aos cinco pães de cevada e os dois peixinhos, exclamamos: "Que é isso para tantos?" João 6:9.</a:t>
            </a:r>
          </a:p>
        </p:txBody>
      </p:sp>
    </p:spTree>
  </p:cSld>
  <p:clrMapOvr>
    <a:masterClrMapping/>
  </p:clrMapOvr>
</p:sld>
</file>

<file path=ppt/theme/theme1.xml><?xml version="1.0" encoding="utf-8"?>
<a:theme xmlns:a="http://schemas.openxmlformats.org/drawingml/2006/main" name="Pixel">
  <a:themeElements>
    <a:clrScheme name="Pixel 15">
      <a:dk1>
        <a:srgbClr val="000000"/>
      </a:dk1>
      <a:lt1>
        <a:srgbClr val="FFFFFF"/>
      </a:lt1>
      <a:dk2>
        <a:srgbClr val="000000"/>
      </a:dk2>
      <a:lt2>
        <a:srgbClr val="003366"/>
      </a:lt2>
      <a:accent1>
        <a:srgbClr val="9999FF"/>
      </a:accent1>
      <a:accent2>
        <a:srgbClr val="339966"/>
      </a:accent2>
      <a:accent3>
        <a:srgbClr val="FFFFFF"/>
      </a:accent3>
      <a:accent4>
        <a:srgbClr val="000000"/>
      </a:accent4>
      <a:accent5>
        <a:srgbClr val="CACAFF"/>
      </a:accent5>
      <a:accent6>
        <a:srgbClr val="2D8A5C"/>
      </a:accent6>
      <a:hlink>
        <a:srgbClr val="666699"/>
      </a:hlink>
      <a:folHlink>
        <a:srgbClr val="CC9900"/>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Pixel 13">
        <a:dk1>
          <a:srgbClr val="000000"/>
        </a:dk1>
        <a:lt1>
          <a:srgbClr val="FFFFFF"/>
        </a:lt1>
        <a:dk2>
          <a:srgbClr val="000000"/>
        </a:dk2>
        <a:lt2>
          <a:srgbClr val="990099"/>
        </a:lt2>
        <a:accent1>
          <a:srgbClr val="9999FF"/>
        </a:accent1>
        <a:accent2>
          <a:srgbClr val="339966"/>
        </a:accent2>
        <a:accent3>
          <a:srgbClr val="FFFFFF"/>
        </a:accent3>
        <a:accent4>
          <a:srgbClr val="000000"/>
        </a:accent4>
        <a:accent5>
          <a:srgbClr val="CACAFF"/>
        </a:accent5>
        <a:accent6>
          <a:srgbClr val="2D8A5C"/>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Pixel 14">
        <a:dk1>
          <a:srgbClr val="000000"/>
        </a:dk1>
        <a:lt1>
          <a:srgbClr val="FFFFFF"/>
        </a:lt1>
        <a:dk2>
          <a:srgbClr val="000000"/>
        </a:dk2>
        <a:lt2>
          <a:srgbClr val="003366"/>
        </a:lt2>
        <a:accent1>
          <a:srgbClr val="9999FF"/>
        </a:accent1>
        <a:accent2>
          <a:srgbClr val="339966"/>
        </a:accent2>
        <a:accent3>
          <a:srgbClr val="FFFFFF"/>
        </a:accent3>
        <a:accent4>
          <a:srgbClr val="000000"/>
        </a:accent4>
        <a:accent5>
          <a:srgbClr val="CACAFF"/>
        </a:accent5>
        <a:accent6>
          <a:srgbClr val="2D8A5C"/>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Pixel 15">
        <a:dk1>
          <a:srgbClr val="000000"/>
        </a:dk1>
        <a:lt1>
          <a:srgbClr val="FFFFFF"/>
        </a:lt1>
        <a:dk2>
          <a:srgbClr val="000000"/>
        </a:dk2>
        <a:lt2>
          <a:srgbClr val="003366"/>
        </a:lt2>
        <a:accent1>
          <a:srgbClr val="9999FF"/>
        </a:accent1>
        <a:accent2>
          <a:srgbClr val="339966"/>
        </a:accent2>
        <a:accent3>
          <a:srgbClr val="FFFFFF"/>
        </a:accent3>
        <a:accent4>
          <a:srgbClr val="000000"/>
        </a:accent4>
        <a:accent5>
          <a:srgbClr val="CACAFF"/>
        </a:accent5>
        <a:accent6>
          <a:srgbClr val="2D8A5C"/>
        </a:accent6>
        <a:hlink>
          <a:srgbClr val="666699"/>
        </a:hlink>
        <a:folHlink>
          <a:srgbClr val="CC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Pixel</Template>
  <TotalTime>35</TotalTime>
  <Words>1375</Words>
  <Application>Microsoft Office PowerPoint</Application>
  <PresentationFormat>Apresentação na tela (4:3)</PresentationFormat>
  <Paragraphs>74</Paragraphs>
  <Slides>34</Slides>
  <Notes>0</Notes>
  <HiddenSlides>0</HiddenSlides>
  <MMClips>0</MMClips>
  <ScaleCrop>false</ScaleCrop>
  <HeadingPairs>
    <vt:vector size="6" baseType="variant">
      <vt:variant>
        <vt:lpstr>Fontes usadas</vt:lpstr>
      </vt:variant>
      <vt:variant>
        <vt:i4>9</vt:i4>
      </vt:variant>
      <vt:variant>
        <vt:lpstr>Tema</vt:lpstr>
      </vt:variant>
      <vt:variant>
        <vt:i4>1</vt:i4>
      </vt:variant>
      <vt:variant>
        <vt:lpstr>Títulos de slides</vt:lpstr>
      </vt:variant>
      <vt:variant>
        <vt:i4>34</vt:i4>
      </vt:variant>
    </vt:vector>
  </HeadingPairs>
  <TitlesOfParts>
    <vt:vector size="44" baseType="lpstr">
      <vt:lpstr>Arial</vt:lpstr>
      <vt:lpstr>Times New Roman</vt:lpstr>
      <vt:lpstr>Wingdings</vt:lpstr>
      <vt:lpstr>Arial Black</vt:lpstr>
      <vt:lpstr>Copperplate Gothic Bold</vt:lpstr>
      <vt:lpstr>Forte</vt:lpstr>
      <vt:lpstr>Arial Rounded MT Bold</vt:lpstr>
      <vt:lpstr>Bookman Old Style</vt:lpstr>
      <vt:lpstr>Georgia</vt:lpstr>
      <vt:lpstr>Pixel</vt:lpstr>
      <vt:lpstr>34-NOSSA RESPONSABILIDADE INDIVIDUAL</vt:lpstr>
      <vt:lpstr>I Cor. 10.31</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MAC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34-NOSSA RESPONSABILIDADE INDIVIDUAL</dc:title>
  <dc:creator>MARCELO AUGUSTO DE CARVALHO</dc:creator>
  <cp:lastModifiedBy>Pr. Marcelo Carvalho</cp:lastModifiedBy>
  <cp:revision>17</cp:revision>
  <dcterms:created xsi:type="dcterms:W3CDTF">2004-11-16T12:21:59Z</dcterms:created>
  <dcterms:modified xsi:type="dcterms:W3CDTF">2019-11-21T12:22:22Z</dcterms:modified>
</cp:coreProperties>
</file>