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6"/>
  </p:notesMasterIdLst>
  <p:sldIdLst>
    <p:sldId id="256" r:id="rId2"/>
    <p:sldId id="274" r:id="rId3"/>
    <p:sldId id="258" r:id="rId4"/>
    <p:sldId id="275" r:id="rId5"/>
    <p:sldId id="259" r:id="rId6"/>
    <p:sldId id="276" r:id="rId7"/>
    <p:sldId id="277" r:id="rId8"/>
    <p:sldId id="294" r:id="rId9"/>
    <p:sldId id="261" r:id="rId10"/>
    <p:sldId id="278" r:id="rId11"/>
    <p:sldId id="263" r:id="rId12"/>
    <p:sldId id="280" r:id="rId13"/>
    <p:sldId id="295" r:id="rId14"/>
    <p:sldId id="296" r:id="rId15"/>
    <p:sldId id="265" r:id="rId16"/>
    <p:sldId id="282" r:id="rId17"/>
    <p:sldId id="297" r:id="rId18"/>
    <p:sldId id="298" r:id="rId19"/>
    <p:sldId id="267" r:id="rId20"/>
    <p:sldId id="284" r:id="rId21"/>
    <p:sldId id="269" r:id="rId22"/>
    <p:sldId id="286" r:id="rId23"/>
    <p:sldId id="288" r:id="rId24"/>
    <p:sldId id="289" r:id="rId25"/>
    <p:sldId id="299" r:id="rId26"/>
    <p:sldId id="290" r:id="rId27"/>
    <p:sldId id="292" r:id="rId28"/>
    <p:sldId id="300" r:id="rId29"/>
    <p:sldId id="293" r:id="rId30"/>
    <p:sldId id="301" r:id="rId31"/>
    <p:sldId id="291" r:id="rId32"/>
    <p:sldId id="302" r:id="rId33"/>
    <p:sldId id="272" r:id="rId34"/>
    <p:sldId id="303" r:id="rId35"/>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51FAF04-42BD-400E-9160-6CE42D6B4A7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t-BR" altLang="pt-BR"/>
          </a:p>
        </p:txBody>
      </p:sp>
      <p:sp>
        <p:nvSpPr>
          <p:cNvPr id="51203" name="Rectangle 3">
            <a:extLst>
              <a:ext uri="{FF2B5EF4-FFF2-40B4-BE49-F238E27FC236}">
                <a16:creationId xmlns:a16="http://schemas.microsoft.com/office/drawing/2014/main" id="{D1EA8769-C336-4733-ADC8-2C042CE8002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pt-BR" altLang="pt-BR"/>
          </a:p>
        </p:txBody>
      </p:sp>
      <p:sp>
        <p:nvSpPr>
          <p:cNvPr id="51204" name="Rectangle 4">
            <a:extLst>
              <a:ext uri="{FF2B5EF4-FFF2-40B4-BE49-F238E27FC236}">
                <a16:creationId xmlns:a16="http://schemas.microsoft.com/office/drawing/2014/main" id="{55D30C11-485C-48A3-A0FA-5F1D6A80FC0B}"/>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a:extLst>
              <a:ext uri="{FF2B5EF4-FFF2-40B4-BE49-F238E27FC236}">
                <a16:creationId xmlns:a16="http://schemas.microsoft.com/office/drawing/2014/main" id="{9BED8C0A-018E-4427-B6AA-D96D112C1E0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51206" name="Rectangle 6">
            <a:extLst>
              <a:ext uri="{FF2B5EF4-FFF2-40B4-BE49-F238E27FC236}">
                <a16:creationId xmlns:a16="http://schemas.microsoft.com/office/drawing/2014/main" id="{CC0817FE-AB6B-46C6-B69A-24D922C2787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
        <p:nvSpPr>
          <p:cNvPr id="51207" name="Rectangle 7">
            <a:extLst>
              <a:ext uri="{FF2B5EF4-FFF2-40B4-BE49-F238E27FC236}">
                <a16:creationId xmlns:a16="http://schemas.microsoft.com/office/drawing/2014/main" id="{261810F2-D1F3-4EEB-A66D-4AD05A62D5E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990E2D8-16CD-46D7-9E20-E23D397012FB}"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6626" name="Group 2">
            <a:extLst>
              <a:ext uri="{FF2B5EF4-FFF2-40B4-BE49-F238E27FC236}">
                <a16:creationId xmlns:a16="http://schemas.microsoft.com/office/drawing/2014/main" id="{89ADC49D-025E-46C4-B039-06C373327C66}"/>
              </a:ext>
            </a:extLst>
          </p:cNvPr>
          <p:cNvGrpSpPr>
            <a:grpSpLocks/>
          </p:cNvGrpSpPr>
          <p:nvPr/>
        </p:nvGrpSpPr>
        <p:grpSpPr bwMode="auto">
          <a:xfrm>
            <a:off x="0" y="0"/>
            <a:ext cx="9144000" cy="6858000"/>
            <a:chOff x="0" y="0"/>
            <a:chExt cx="5760" cy="4320"/>
          </a:xfrm>
        </p:grpSpPr>
        <p:sp>
          <p:nvSpPr>
            <p:cNvPr id="26627" name="Rectangle 3">
              <a:extLst>
                <a:ext uri="{FF2B5EF4-FFF2-40B4-BE49-F238E27FC236}">
                  <a16:creationId xmlns:a16="http://schemas.microsoft.com/office/drawing/2014/main" id="{7CDB90CD-67E1-4027-8AB3-BBF2C844BE65}"/>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26628" name="Rectangle 4">
              <a:extLst>
                <a:ext uri="{FF2B5EF4-FFF2-40B4-BE49-F238E27FC236}">
                  <a16:creationId xmlns:a16="http://schemas.microsoft.com/office/drawing/2014/main" id="{25A3CDD1-87CA-4E21-8A64-83439B1B2B63}"/>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nvGrpSpPr>
            <p:cNvPr id="26629" name="Group 5">
              <a:extLst>
                <a:ext uri="{FF2B5EF4-FFF2-40B4-BE49-F238E27FC236}">
                  <a16:creationId xmlns:a16="http://schemas.microsoft.com/office/drawing/2014/main" id="{54A78902-800C-43C3-9136-3D7B93367FD0}"/>
                </a:ext>
              </a:extLst>
            </p:cNvPr>
            <p:cNvGrpSpPr>
              <a:grpSpLocks/>
            </p:cNvGrpSpPr>
            <p:nvPr/>
          </p:nvGrpSpPr>
          <p:grpSpPr bwMode="auto">
            <a:xfrm>
              <a:off x="0" y="672"/>
              <a:ext cx="1806" cy="1989"/>
              <a:chOff x="0" y="672"/>
              <a:chExt cx="1806" cy="1989"/>
            </a:xfrm>
          </p:grpSpPr>
          <p:sp>
            <p:nvSpPr>
              <p:cNvPr id="26630" name="Rectangle 6">
                <a:extLst>
                  <a:ext uri="{FF2B5EF4-FFF2-40B4-BE49-F238E27FC236}">
                    <a16:creationId xmlns:a16="http://schemas.microsoft.com/office/drawing/2014/main" id="{4F22015E-16B5-46A6-9415-C71EFBD45FE1}"/>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1" name="Rectangle 7">
                <a:extLst>
                  <a:ext uri="{FF2B5EF4-FFF2-40B4-BE49-F238E27FC236}">
                    <a16:creationId xmlns:a16="http://schemas.microsoft.com/office/drawing/2014/main" id="{CA8E3A12-4C82-4D57-A9C6-40FA59AC18DF}"/>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2" name="Rectangle 8">
                <a:extLst>
                  <a:ext uri="{FF2B5EF4-FFF2-40B4-BE49-F238E27FC236}">
                    <a16:creationId xmlns:a16="http://schemas.microsoft.com/office/drawing/2014/main" id="{FF326D82-5B52-424B-AAFD-C047C40B9D71}"/>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3" name="Rectangle 9">
                <a:extLst>
                  <a:ext uri="{FF2B5EF4-FFF2-40B4-BE49-F238E27FC236}">
                    <a16:creationId xmlns:a16="http://schemas.microsoft.com/office/drawing/2014/main" id="{14A99CB8-B065-452F-9877-646D41AF771A}"/>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4" name="Rectangle 10">
                <a:extLst>
                  <a:ext uri="{FF2B5EF4-FFF2-40B4-BE49-F238E27FC236}">
                    <a16:creationId xmlns:a16="http://schemas.microsoft.com/office/drawing/2014/main" id="{9EA7C08A-2BC2-4D8C-99DF-60A45426B3DD}"/>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5" name="Rectangle 11">
                <a:extLst>
                  <a:ext uri="{FF2B5EF4-FFF2-40B4-BE49-F238E27FC236}">
                    <a16:creationId xmlns:a16="http://schemas.microsoft.com/office/drawing/2014/main" id="{A0EF1AC6-B773-4370-A441-19B2C8D61404}"/>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6" name="Rectangle 12">
                <a:extLst>
                  <a:ext uri="{FF2B5EF4-FFF2-40B4-BE49-F238E27FC236}">
                    <a16:creationId xmlns:a16="http://schemas.microsoft.com/office/drawing/2014/main" id="{1877CC59-54E6-4A08-B3A6-FD8655B0478B}"/>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7" name="Rectangle 13">
                <a:extLst>
                  <a:ext uri="{FF2B5EF4-FFF2-40B4-BE49-F238E27FC236}">
                    <a16:creationId xmlns:a16="http://schemas.microsoft.com/office/drawing/2014/main" id="{2FCA70F2-9B09-4519-8D27-54043A0A9F38}"/>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8" name="Rectangle 14">
                <a:extLst>
                  <a:ext uri="{FF2B5EF4-FFF2-40B4-BE49-F238E27FC236}">
                    <a16:creationId xmlns:a16="http://schemas.microsoft.com/office/drawing/2014/main" id="{19DC00F6-FD59-4207-916B-77D1DD9FD2B1}"/>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9" name="Rectangle 15">
                <a:extLst>
                  <a:ext uri="{FF2B5EF4-FFF2-40B4-BE49-F238E27FC236}">
                    <a16:creationId xmlns:a16="http://schemas.microsoft.com/office/drawing/2014/main" id="{F3069E69-420D-4CBE-B3F4-FB9DF8B52401}"/>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grpSp>
      <p:sp>
        <p:nvSpPr>
          <p:cNvPr id="26640" name="Rectangle 16">
            <a:extLst>
              <a:ext uri="{FF2B5EF4-FFF2-40B4-BE49-F238E27FC236}">
                <a16:creationId xmlns:a16="http://schemas.microsoft.com/office/drawing/2014/main" id="{76DE6ED6-2B62-43D2-9363-9D63F2539EA2}"/>
              </a:ext>
            </a:extLst>
          </p:cNvPr>
          <p:cNvSpPr>
            <a:spLocks noGrp="1" noChangeArrowheads="1"/>
          </p:cNvSpPr>
          <p:nvPr>
            <p:ph type="dt" sz="half" idx="2"/>
          </p:nvPr>
        </p:nvSpPr>
        <p:spPr>
          <a:xfrm>
            <a:off x="457200" y="6248400"/>
            <a:ext cx="2133600" cy="457200"/>
          </a:xfrm>
        </p:spPr>
        <p:txBody>
          <a:bodyPr/>
          <a:lstStyle>
            <a:lvl1pPr>
              <a:defRPr/>
            </a:lvl1pPr>
          </a:lstStyle>
          <a:p>
            <a:endParaRPr lang="pt-BR" altLang="pt-BR"/>
          </a:p>
        </p:txBody>
      </p:sp>
      <p:sp>
        <p:nvSpPr>
          <p:cNvPr id="26641" name="Rectangle 17">
            <a:extLst>
              <a:ext uri="{FF2B5EF4-FFF2-40B4-BE49-F238E27FC236}">
                <a16:creationId xmlns:a16="http://schemas.microsoft.com/office/drawing/2014/main" id="{49D6042D-6097-44CC-B4A5-B10D80F655D7}"/>
              </a:ext>
            </a:extLst>
          </p:cNvPr>
          <p:cNvSpPr>
            <a:spLocks noGrp="1" noChangeArrowheads="1"/>
          </p:cNvSpPr>
          <p:nvPr>
            <p:ph type="ftr" sz="quarter" idx="3"/>
          </p:nvPr>
        </p:nvSpPr>
        <p:spPr/>
        <p:txBody>
          <a:bodyPr/>
          <a:lstStyle>
            <a:lvl1pPr>
              <a:defRPr/>
            </a:lvl1pPr>
          </a:lstStyle>
          <a:p>
            <a:endParaRPr lang="pt-BR" altLang="pt-BR"/>
          </a:p>
        </p:txBody>
      </p:sp>
      <p:sp>
        <p:nvSpPr>
          <p:cNvPr id="26642" name="Rectangle 18">
            <a:extLst>
              <a:ext uri="{FF2B5EF4-FFF2-40B4-BE49-F238E27FC236}">
                <a16:creationId xmlns:a16="http://schemas.microsoft.com/office/drawing/2014/main" id="{00226AAF-EB4C-411B-9162-A21DAACB3C26}"/>
              </a:ext>
            </a:extLst>
          </p:cNvPr>
          <p:cNvSpPr>
            <a:spLocks noGrp="1" noChangeArrowheads="1"/>
          </p:cNvSpPr>
          <p:nvPr>
            <p:ph type="sldNum" sz="quarter" idx="4"/>
          </p:nvPr>
        </p:nvSpPr>
        <p:spPr/>
        <p:txBody>
          <a:bodyPr/>
          <a:lstStyle>
            <a:lvl1pPr>
              <a:defRPr/>
            </a:lvl1pPr>
          </a:lstStyle>
          <a:p>
            <a:fld id="{4DCE0749-EBF1-4D42-B2C3-CF747555981D}" type="slidenum">
              <a:rPr lang="pt-BR" altLang="pt-BR"/>
              <a:pPr/>
              <a:t>‹nº›</a:t>
            </a:fld>
            <a:endParaRPr lang="pt-BR" altLang="pt-BR"/>
          </a:p>
        </p:txBody>
      </p:sp>
      <p:sp>
        <p:nvSpPr>
          <p:cNvPr id="26643" name="Rectangle 19">
            <a:extLst>
              <a:ext uri="{FF2B5EF4-FFF2-40B4-BE49-F238E27FC236}">
                <a16:creationId xmlns:a16="http://schemas.microsoft.com/office/drawing/2014/main" id="{715FBD42-E303-403E-AE93-470D7BCEC40C}"/>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pt-BR" altLang="pt-BR" noProof="0"/>
              <a:t>Clique para editar o estilo do título mestre</a:t>
            </a:r>
          </a:p>
        </p:txBody>
      </p:sp>
      <p:sp>
        <p:nvSpPr>
          <p:cNvPr id="26644" name="Rectangle 20">
            <a:extLst>
              <a:ext uri="{FF2B5EF4-FFF2-40B4-BE49-F238E27FC236}">
                <a16:creationId xmlns:a16="http://schemas.microsoft.com/office/drawing/2014/main" id="{D07E91EE-DEE8-49AA-ADC7-E83CB669D852}"/>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pt-BR" altLang="pt-BR" noProof="0"/>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9CF9A-C40D-4FF2-8D3D-B6760DA7900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2EAB03F-850D-41C9-9140-E6C4E2E4B77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C714C73E-269D-4C20-8F38-84134530A1C7}"/>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A45ED631-7FBF-4C73-95E8-20C5FDD4A13F}"/>
              </a:ext>
            </a:extLst>
          </p:cNvPr>
          <p:cNvSpPr>
            <a:spLocks noGrp="1"/>
          </p:cNvSpPr>
          <p:nvPr>
            <p:ph type="sldNum" sz="quarter" idx="11"/>
          </p:nvPr>
        </p:nvSpPr>
        <p:spPr/>
        <p:txBody>
          <a:bodyPr/>
          <a:lstStyle>
            <a:lvl1pPr>
              <a:defRPr/>
            </a:lvl1pPr>
          </a:lstStyle>
          <a:p>
            <a:fld id="{D4E6E22E-6798-4569-B754-EBEEE50CD8E6}"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ADE9FF26-ECA9-4790-9946-C4EF8E68A5DE}"/>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24289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367F530-4B63-4BAA-A664-40A2D4D9CD0A}"/>
              </a:ext>
            </a:extLst>
          </p:cNvPr>
          <p:cNvSpPr>
            <a:spLocks noGrp="1"/>
          </p:cNvSpPr>
          <p:nvPr>
            <p:ph type="title" orient="vert"/>
          </p:nvPr>
        </p:nvSpPr>
        <p:spPr>
          <a:xfrm>
            <a:off x="6629400" y="457200"/>
            <a:ext cx="2057400" cy="54102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8A23B41-680C-4187-8207-C292B1A20855}"/>
              </a:ext>
            </a:extLst>
          </p:cNvPr>
          <p:cNvSpPr>
            <a:spLocks noGrp="1"/>
          </p:cNvSpPr>
          <p:nvPr>
            <p:ph type="body" orient="vert" idx="1"/>
          </p:nvPr>
        </p:nvSpPr>
        <p:spPr>
          <a:xfrm>
            <a:off x="457200" y="457200"/>
            <a:ext cx="6019800" cy="54102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CFCBDFE1-B02D-4D73-939C-9757EA5375D9}"/>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4AC8FAAC-4CB0-43C8-B8AE-39AE7162B52E}"/>
              </a:ext>
            </a:extLst>
          </p:cNvPr>
          <p:cNvSpPr>
            <a:spLocks noGrp="1"/>
          </p:cNvSpPr>
          <p:nvPr>
            <p:ph type="sldNum" sz="quarter" idx="11"/>
          </p:nvPr>
        </p:nvSpPr>
        <p:spPr/>
        <p:txBody>
          <a:bodyPr/>
          <a:lstStyle>
            <a:lvl1pPr>
              <a:defRPr/>
            </a:lvl1pPr>
          </a:lstStyle>
          <a:p>
            <a:fld id="{610334DB-7C98-4872-BE15-34586414EA57}"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D2FBEA2C-93C0-4A29-B26B-F5C2934AA1B0}"/>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15509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E777C-6F65-4653-A7B2-65F3118BCC6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EE16E52-86B6-48C7-9BF8-F21CC32EE2F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F1009F47-1D96-4C48-A8EC-C7792F92E6A3}"/>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C34D5F28-F0DF-4881-BB0F-2A973301F146}"/>
              </a:ext>
            </a:extLst>
          </p:cNvPr>
          <p:cNvSpPr>
            <a:spLocks noGrp="1"/>
          </p:cNvSpPr>
          <p:nvPr>
            <p:ph type="sldNum" sz="quarter" idx="11"/>
          </p:nvPr>
        </p:nvSpPr>
        <p:spPr/>
        <p:txBody>
          <a:bodyPr/>
          <a:lstStyle>
            <a:lvl1pPr>
              <a:defRPr/>
            </a:lvl1pPr>
          </a:lstStyle>
          <a:p>
            <a:fld id="{31C1EC66-450E-4350-B220-91C7E2FC8D3E}"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674A84FF-D810-4C83-B5A9-D0CF259E3E2E}"/>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86265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754BF0-F752-4A20-B16E-139E854802B2}"/>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40CF531-5C34-4656-BAD6-6F349E7CBE1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Rodapé 3">
            <a:extLst>
              <a:ext uri="{FF2B5EF4-FFF2-40B4-BE49-F238E27FC236}">
                <a16:creationId xmlns:a16="http://schemas.microsoft.com/office/drawing/2014/main" id="{6486B317-7560-401E-B5C0-3CAA91710DCF}"/>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27FD07DC-115A-4F2C-AA76-6036CE94C763}"/>
              </a:ext>
            </a:extLst>
          </p:cNvPr>
          <p:cNvSpPr>
            <a:spLocks noGrp="1"/>
          </p:cNvSpPr>
          <p:nvPr>
            <p:ph type="sldNum" sz="quarter" idx="11"/>
          </p:nvPr>
        </p:nvSpPr>
        <p:spPr/>
        <p:txBody>
          <a:bodyPr/>
          <a:lstStyle>
            <a:lvl1pPr>
              <a:defRPr/>
            </a:lvl1pPr>
          </a:lstStyle>
          <a:p>
            <a:fld id="{EE093213-697A-44E9-BEF7-C860F9ED5FE4}"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EADF2271-580E-4764-A8EB-986C8531F3FD}"/>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97580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CC080D-B83D-4CEB-A1EC-2416B60C421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491344A-C1C6-405C-BE09-667B7A93336C}"/>
              </a:ext>
            </a:extLst>
          </p:cNvPr>
          <p:cNvSpPr>
            <a:spLocks noGrp="1"/>
          </p:cNvSpPr>
          <p:nvPr>
            <p:ph sz="half" idx="1"/>
          </p:nvPr>
        </p:nvSpPr>
        <p:spPr>
          <a:xfrm>
            <a:off x="457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0B8D651-48B1-4493-8F84-B559D6A401AF}"/>
              </a:ext>
            </a:extLst>
          </p:cNvPr>
          <p:cNvSpPr>
            <a:spLocks noGrp="1"/>
          </p:cNvSpPr>
          <p:nvPr>
            <p:ph sz="half" idx="2"/>
          </p:nvPr>
        </p:nvSpPr>
        <p:spPr>
          <a:xfrm>
            <a:off x="4648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a:extLst>
              <a:ext uri="{FF2B5EF4-FFF2-40B4-BE49-F238E27FC236}">
                <a16:creationId xmlns:a16="http://schemas.microsoft.com/office/drawing/2014/main" id="{54BA5796-F333-4EBE-B38A-4B4C8213A016}"/>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507388F6-8547-4BE8-A460-2A96039E052D}"/>
              </a:ext>
            </a:extLst>
          </p:cNvPr>
          <p:cNvSpPr>
            <a:spLocks noGrp="1"/>
          </p:cNvSpPr>
          <p:nvPr>
            <p:ph type="sldNum" sz="quarter" idx="11"/>
          </p:nvPr>
        </p:nvSpPr>
        <p:spPr/>
        <p:txBody>
          <a:bodyPr/>
          <a:lstStyle>
            <a:lvl1pPr>
              <a:defRPr/>
            </a:lvl1pPr>
          </a:lstStyle>
          <a:p>
            <a:fld id="{D298142F-602B-4E5A-B6AD-D779794961E7}"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559508C0-7227-46AE-AD87-1AA4AAA6B721}"/>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08970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49AA1E-617C-4AE4-AB6B-B3AA24955822}"/>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7DB20B1-7A00-448F-8FA2-0545EA3B634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C5629DA3-3DB9-4731-B148-696E01016A20}"/>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E4DD80E-89E0-4803-90A2-8E27AF6CCB4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E0899050-77BB-444B-B14C-BEA8BC5100B7}"/>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Rodapé 6">
            <a:extLst>
              <a:ext uri="{FF2B5EF4-FFF2-40B4-BE49-F238E27FC236}">
                <a16:creationId xmlns:a16="http://schemas.microsoft.com/office/drawing/2014/main" id="{5EBC1676-1430-4754-9206-50A8EBC61F4E}"/>
              </a:ext>
            </a:extLst>
          </p:cNvPr>
          <p:cNvSpPr>
            <a:spLocks noGrp="1"/>
          </p:cNvSpPr>
          <p:nvPr>
            <p:ph type="ftr" sz="quarter" idx="10"/>
          </p:nvPr>
        </p:nvSpPr>
        <p:spPr/>
        <p:txBody>
          <a:bodyPr/>
          <a:lstStyle>
            <a:lvl1pPr>
              <a:defRPr/>
            </a:lvl1pPr>
          </a:lstStyle>
          <a:p>
            <a:endParaRPr lang="pt-BR" altLang="pt-BR"/>
          </a:p>
        </p:txBody>
      </p:sp>
      <p:sp>
        <p:nvSpPr>
          <p:cNvPr id="8" name="Espaço Reservado para Número de Slide 7">
            <a:extLst>
              <a:ext uri="{FF2B5EF4-FFF2-40B4-BE49-F238E27FC236}">
                <a16:creationId xmlns:a16="http://schemas.microsoft.com/office/drawing/2014/main" id="{FD849BCC-C870-4468-8CB3-925CBB70A823}"/>
              </a:ext>
            </a:extLst>
          </p:cNvPr>
          <p:cNvSpPr>
            <a:spLocks noGrp="1"/>
          </p:cNvSpPr>
          <p:nvPr>
            <p:ph type="sldNum" sz="quarter" idx="11"/>
          </p:nvPr>
        </p:nvSpPr>
        <p:spPr/>
        <p:txBody>
          <a:bodyPr/>
          <a:lstStyle>
            <a:lvl1pPr>
              <a:defRPr/>
            </a:lvl1pPr>
          </a:lstStyle>
          <a:p>
            <a:fld id="{0D8C964F-7BF1-44F4-AB65-9EBDE652D332}" type="slidenum">
              <a:rPr lang="pt-BR" altLang="pt-BR"/>
              <a:pPr/>
              <a:t>‹nº›</a:t>
            </a:fld>
            <a:endParaRPr lang="pt-BR" altLang="pt-BR"/>
          </a:p>
        </p:txBody>
      </p:sp>
      <p:sp>
        <p:nvSpPr>
          <p:cNvPr id="9" name="Espaço Reservado para Data 8">
            <a:extLst>
              <a:ext uri="{FF2B5EF4-FFF2-40B4-BE49-F238E27FC236}">
                <a16:creationId xmlns:a16="http://schemas.microsoft.com/office/drawing/2014/main" id="{4DBDCF79-9772-44F6-A236-709AC93A2C99}"/>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5453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D907D-8C91-4D1F-9EF8-D179A138E0DC}"/>
              </a:ext>
            </a:extLst>
          </p:cNvPr>
          <p:cNvSpPr>
            <a:spLocks noGrp="1"/>
          </p:cNvSpPr>
          <p:nvPr>
            <p:ph type="title"/>
          </p:nvPr>
        </p:nvSpPr>
        <p:spPr/>
        <p:txBody>
          <a:bodyPr/>
          <a:lstStyle/>
          <a:p>
            <a:r>
              <a:rPr lang="pt-BR"/>
              <a:t>Clique para editar o título Mestre</a:t>
            </a:r>
          </a:p>
        </p:txBody>
      </p:sp>
      <p:sp>
        <p:nvSpPr>
          <p:cNvPr id="3" name="Espaço Reservado para Rodapé 2">
            <a:extLst>
              <a:ext uri="{FF2B5EF4-FFF2-40B4-BE49-F238E27FC236}">
                <a16:creationId xmlns:a16="http://schemas.microsoft.com/office/drawing/2014/main" id="{656DDAD8-4D66-4055-B6D7-7A2A79200919}"/>
              </a:ext>
            </a:extLst>
          </p:cNvPr>
          <p:cNvSpPr>
            <a:spLocks noGrp="1"/>
          </p:cNvSpPr>
          <p:nvPr>
            <p:ph type="ftr" sz="quarter" idx="10"/>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107167F8-6F8B-4A3C-81EF-E9464A7B857B}"/>
              </a:ext>
            </a:extLst>
          </p:cNvPr>
          <p:cNvSpPr>
            <a:spLocks noGrp="1"/>
          </p:cNvSpPr>
          <p:nvPr>
            <p:ph type="sldNum" sz="quarter" idx="11"/>
          </p:nvPr>
        </p:nvSpPr>
        <p:spPr/>
        <p:txBody>
          <a:bodyPr/>
          <a:lstStyle>
            <a:lvl1pPr>
              <a:defRPr/>
            </a:lvl1pPr>
          </a:lstStyle>
          <a:p>
            <a:fld id="{D494A39F-E177-496D-8749-A6B2EABDD762}" type="slidenum">
              <a:rPr lang="pt-BR" altLang="pt-BR"/>
              <a:pPr/>
              <a:t>‹nº›</a:t>
            </a:fld>
            <a:endParaRPr lang="pt-BR" altLang="pt-BR"/>
          </a:p>
        </p:txBody>
      </p:sp>
      <p:sp>
        <p:nvSpPr>
          <p:cNvPr id="5" name="Espaço Reservado para Data 4">
            <a:extLst>
              <a:ext uri="{FF2B5EF4-FFF2-40B4-BE49-F238E27FC236}">
                <a16:creationId xmlns:a16="http://schemas.microsoft.com/office/drawing/2014/main" id="{056F260B-562E-485C-A795-5E89C2FADA12}"/>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414695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9597B21C-92BA-4C6E-B9E0-B05C1B4A910D}"/>
              </a:ext>
            </a:extLst>
          </p:cNvPr>
          <p:cNvSpPr>
            <a:spLocks noGrp="1"/>
          </p:cNvSpPr>
          <p:nvPr>
            <p:ph type="ftr" sz="quarter" idx="10"/>
          </p:nvPr>
        </p:nvSpPr>
        <p:spPr/>
        <p:txBody>
          <a:bodyPr/>
          <a:lstStyle>
            <a:lvl1pPr>
              <a:defRPr/>
            </a:lvl1pPr>
          </a:lstStyle>
          <a:p>
            <a:endParaRPr lang="pt-BR" altLang="pt-BR"/>
          </a:p>
        </p:txBody>
      </p:sp>
      <p:sp>
        <p:nvSpPr>
          <p:cNvPr id="3" name="Espaço Reservado para Número de Slide 2">
            <a:extLst>
              <a:ext uri="{FF2B5EF4-FFF2-40B4-BE49-F238E27FC236}">
                <a16:creationId xmlns:a16="http://schemas.microsoft.com/office/drawing/2014/main" id="{A2E382F6-02AB-4E6C-A1B3-33D498297993}"/>
              </a:ext>
            </a:extLst>
          </p:cNvPr>
          <p:cNvSpPr>
            <a:spLocks noGrp="1"/>
          </p:cNvSpPr>
          <p:nvPr>
            <p:ph type="sldNum" sz="quarter" idx="11"/>
          </p:nvPr>
        </p:nvSpPr>
        <p:spPr/>
        <p:txBody>
          <a:bodyPr/>
          <a:lstStyle>
            <a:lvl1pPr>
              <a:defRPr/>
            </a:lvl1pPr>
          </a:lstStyle>
          <a:p>
            <a:fld id="{DAB0EA3C-C029-484F-BFA8-466C3654B28E}" type="slidenum">
              <a:rPr lang="pt-BR" altLang="pt-BR"/>
              <a:pPr/>
              <a:t>‹nº›</a:t>
            </a:fld>
            <a:endParaRPr lang="pt-BR" altLang="pt-BR"/>
          </a:p>
        </p:txBody>
      </p:sp>
      <p:sp>
        <p:nvSpPr>
          <p:cNvPr id="4" name="Espaço Reservado para Data 3">
            <a:extLst>
              <a:ext uri="{FF2B5EF4-FFF2-40B4-BE49-F238E27FC236}">
                <a16:creationId xmlns:a16="http://schemas.microsoft.com/office/drawing/2014/main" id="{2190E19D-F312-42BB-B1D2-CB6E9AA07AC1}"/>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80507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8B4E4-A276-4D0F-A976-C25E86BF3BF6}"/>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96549D8-69C4-43E5-A249-43BF76045C3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B4D045D-7074-488F-9679-0CAA9756B4F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FC096152-0B7E-44B4-A602-8E942D370698}"/>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620E972F-4DD6-4BF8-BFC4-5D58C5B67D7A}"/>
              </a:ext>
            </a:extLst>
          </p:cNvPr>
          <p:cNvSpPr>
            <a:spLocks noGrp="1"/>
          </p:cNvSpPr>
          <p:nvPr>
            <p:ph type="sldNum" sz="quarter" idx="11"/>
          </p:nvPr>
        </p:nvSpPr>
        <p:spPr/>
        <p:txBody>
          <a:bodyPr/>
          <a:lstStyle>
            <a:lvl1pPr>
              <a:defRPr/>
            </a:lvl1pPr>
          </a:lstStyle>
          <a:p>
            <a:fld id="{A9EB64A4-9ADE-4661-B451-9F6236B82E1F}"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3B0DCA97-0500-4C86-8893-271D17896CB4}"/>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54763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69129A-5AEB-4141-B4C7-FDD00037620E}"/>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785C37D1-1338-4461-8F3A-C5A8EA2E26F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5DE48FE-E1F9-41AA-ACF0-688DE0CCCF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52725505-8DDC-4F73-A074-67A0AA66CD7D}"/>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8BA18DEE-1E13-4933-A6B7-5EFB3E639449}"/>
              </a:ext>
            </a:extLst>
          </p:cNvPr>
          <p:cNvSpPr>
            <a:spLocks noGrp="1"/>
          </p:cNvSpPr>
          <p:nvPr>
            <p:ph type="sldNum" sz="quarter" idx="11"/>
          </p:nvPr>
        </p:nvSpPr>
        <p:spPr/>
        <p:txBody>
          <a:bodyPr/>
          <a:lstStyle>
            <a:lvl1pPr>
              <a:defRPr/>
            </a:lvl1pPr>
          </a:lstStyle>
          <a:p>
            <a:fld id="{01C86C34-13E5-40EC-B3A7-4B43952A345F}"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0777FFF4-35B4-4E60-8FE9-F17884909242}"/>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97312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AEF2D0C-A47D-47AA-88EC-5221A0A275C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pt-BR" altLang="pt-BR"/>
          </a:p>
        </p:txBody>
      </p:sp>
      <p:sp>
        <p:nvSpPr>
          <p:cNvPr id="25603" name="Rectangle 3">
            <a:extLst>
              <a:ext uri="{FF2B5EF4-FFF2-40B4-BE49-F238E27FC236}">
                <a16:creationId xmlns:a16="http://schemas.microsoft.com/office/drawing/2014/main" id="{C86692AA-4FA7-4A44-B82A-154420868B86}"/>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4E0FF4FC-DE39-460D-A400-4C92BA17E349}" type="slidenum">
              <a:rPr lang="pt-BR" altLang="pt-BR"/>
              <a:pPr/>
              <a:t>‹nº›</a:t>
            </a:fld>
            <a:endParaRPr lang="pt-BR" altLang="pt-BR"/>
          </a:p>
        </p:txBody>
      </p:sp>
      <p:grpSp>
        <p:nvGrpSpPr>
          <p:cNvPr id="25604" name="Group 4">
            <a:extLst>
              <a:ext uri="{FF2B5EF4-FFF2-40B4-BE49-F238E27FC236}">
                <a16:creationId xmlns:a16="http://schemas.microsoft.com/office/drawing/2014/main" id="{0EC9D552-852A-4093-A42D-7833FF8EE17E}"/>
              </a:ext>
            </a:extLst>
          </p:cNvPr>
          <p:cNvGrpSpPr>
            <a:grpSpLocks/>
          </p:cNvGrpSpPr>
          <p:nvPr/>
        </p:nvGrpSpPr>
        <p:grpSpPr bwMode="auto">
          <a:xfrm>
            <a:off x="0" y="0"/>
            <a:ext cx="9144000" cy="546100"/>
            <a:chOff x="0" y="0"/>
            <a:chExt cx="5760" cy="344"/>
          </a:xfrm>
        </p:grpSpPr>
        <p:sp>
          <p:nvSpPr>
            <p:cNvPr id="25605" name="Rectangle 5">
              <a:extLst>
                <a:ext uri="{FF2B5EF4-FFF2-40B4-BE49-F238E27FC236}">
                  <a16:creationId xmlns:a16="http://schemas.microsoft.com/office/drawing/2014/main" id="{0DFC8790-FE5A-4118-9471-9A5EA97E8CD2}"/>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25606" name="Rectangle 6">
              <a:extLst>
                <a:ext uri="{FF2B5EF4-FFF2-40B4-BE49-F238E27FC236}">
                  <a16:creationId xmlns:a16="http://schemas.microsoft.com/office/drawing/2014/main" id="{55742248-0194-4A19-A871-8B7276DDF9A7}"/>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5607" name="Rectangle 7">
              <a:extLst>
                <a:ext uri="{FF2B5EF4-FFF2-40B4-BE49-F238E27FC236}">
                  <a16:creationId xmlns:a16="http://schemas.microsoft.com/office/drawing/2014/main" id="{78AA2714-0716-4EC2-9CB0-98F1111A7244}"/>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5608" name="Rectangle 8">
              <a:extLst>
                <a:ext uri="{FF2B5EF4-FFF2-40B4-BE49-F238E27FC236}">
                  <a16:creationId xmlns:a16="http://schemas.microsoft.com/office/drawing/2014/main" id="{701EA779-85F7-409D-A4DF-F1D1E43A8331}"/>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5609" name="Rectangle 9">
              <a:extLst>
                <a:ext uri="{FF2B5EF4-FFF2-40B4-BE49-F238E27FC236}">
                  <a16:creationId xmlns:a16="http://schemas.microsoft.com/office/drawing/2014/main" id="{97D73024-15C8-442C-A580-729785331052}"/>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25610" name="Rectangle 10">
              <a:extLst>
                <a:ext uri="{FF2B5EF4-FFF2-40B4-BE49-F238E27FC236}">
                  <a16:creationId xmlns:a16="http://schemas.microsoft.com/office/drawing/2014/main" id="{C0EB114C-E77E-4C09-8F05-D73B3D303F3F}"/>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5611" name="Rectangle 11">
              <a:extLst>
                <a:ext uri="{FF2B5EF4-FFF2-40B4-BE49-F238E27FC236}">
                  <a16:creationId xmlns:a16="http://schemas.microsoft.com/office/drawing/2014/main" id="{E2BAE03C-9647-464C-B752-97EB9F86D638}"/>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5612" name="Rectangle 12">
              <a:extLst>
                <a:ext uri="{FF2B5EF4-FFF2-40B4-BE49-F238E27FC236}">
                  <a16:creationId xmlns:a16="http://schemas.microsoft.com/office/drawing/2014/main" id="{6AF95B8A-4199-4119-B997-CDDC23D2B793}"/>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25613" name="Rectangle 13">
              <a:extLst>
                <a:ext uri="{FF2B5EF4-FFF2-40B4-BE49-F238E27FC236}">
                  <a16:creationId xmlns:a16="http://schemas.microsoft.com/office/drawing/2014/main" id="{70DF2E74-520E-49EB-B03C-8738C236F2CF}"/>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grpSp>
      <p:sp>
        <p:nvSpPr>
          <p:cNvPr id="25614" name="Rectangle 14">
            <a:extLst>
              <a:ext uri="{FF2B5EF4-FFF2-40B4-BE49-F238E27FC236}">
                <a16:creationId xmlns:a16="http://schemas.microsoft.com/office/drawing/2014/main" id="{655B55DC-E31B-43D9-B249-FE4736C4F938}"/>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25615" name="Rectangle 15">
            <a:extLst>
              <a:ext uri="{FF2B5EF4-FFF2-40B4-BE49-F238E27FC236}">
                <a16:creationId xmlns:a16="http://schemas.microsoft.com/office/drawing/2014/main" id="{1D372A04-4E7E-4970-82BF-1BD318BF7667}"/>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25616" name="Rectangle 16">
            <a:extLst>
              <a:ext uri="{FF2B5EF4-FFF2-40B4-BE49-F238E27FC236}">
                <a16:creationId xmlns:a16="http://schemas.microsoft.com/office/drawing/2014/main" id="{9CA6D498-FB83-4C98-B4A1-84137E4511A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F46EC27-1BCD-4DC5-948D-1D0B2A9A857A}"/>
              </a:ext>
            </a:extLst>
          </p:cNvPr>
          <p:cNvSpPr>
            <a:spLocks noGrp="1" noChangeArrowheads="1"/>
          </p:cNvSpPr>
          <p:nvPr>
            <p:ph type="ctrTitle"/>
          </p:nvPr>
        </p:nvSpPr>
        <p:spPr>
          <a:xfrm>
            <a:off x="1476375" y="4365625"/>
            <a:ext cx="7667625" cy="2209800"/>
          </a:xfrm>
        </p:spPr>
        <p:txBody>
          <a:bodyPr/>
          <a:lstStyle/>
          <a:p>
            <a:pPr algn="ctr"/>
            <a:r>
              <a:rPr lang="pt-BR" altLang="pt-BR" b="1">
                <a:solidFill>
                  <a:schemeClr val="tx1"/>
                </a:solidFill>
                <a:effectLst>
                  <a:outerShdw blurRad="38100" dist="38100" dir="2700000" algn="tl">
                    <a:srgbClr val="C0C0C0"/>
                  </a:outerShdw>
                </a:effectLst>
                <a:latin typeface="Copperplate Gothic Bold" panose="020E0705020206020404" pitchFamily="34" charset="0"/>
              </a:rPr>
              <a:t>37- AS RIQUEZAS DAS NAÇÕES</a:t>
            </a:r>
          </a:p>
        </p:txBody>
      </p:sp>
      <p:sp>
        <p:nvSpPr>
          <p:cNvPr id="2052" name="Text Box 4">
            <a:extLst>
              <a:ext uri="{FF2B5EF4-FFF2-40B4-BE49-F238E27FC236}">
                <a16:creationId xmlns:a16="http://schemas.microsoft.com/office/drawing/2014/main" id="{EE335895-9024-4860-ABE4-CE81BC4C0B07}"/>
              </a:ext>
            </a:extLst>
          </p:cNvPr>
          <p:cNvSpPr txBox="1">
            <a:spLocks noChangeArrowheads="1"/>
          </p:cNvSpPr>
          <p:nvPr/>
        </p:nvSpPr>
        <p:spPr bwMode="auto">
          <a:xfrm>
            <a:off x="3419475" y="476250"/>
            <a:ext cx="52562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4000" b="1">
                <a:effectLst>
                  <a:outerShdw blurRad="38100" dist="38100" dir="2700000" algn="tl">
                    <a:srgbClr val="C0C0C0"/>
                  </a:outerShdw>
                </a:effectLst>
                <a:latin typeface="Forte" panose="03060902040502070203" pitchFamily="66" charset="0"/>
              </a:rPr>
              <a:t>Ministério do Amor</a:t>
            </a:r>
          </a:p>
        </p:txBody>
      </p:sp>
      <p:pic>
        <p:nvPicPr>
          <p:cNvPr id="2053" name="Picture 5" descr="DSC00038">
            <a:extLst>
              <a:ext uri="{FF2B5EF4-FFF2-40B4-BE49-F238E27FC236}">
                <a16:creationId xmlns:a16="http://schemas.microsoft.com/office/drawing/2014/main" id="{AF4ABA43-023F-4530-92B6-1C455743F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1944688" cy="1458913"/>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a:extLst>
              <a:ext uri="{FF2B5EF4-FFF2-40B4-BE49-F238E27FC236}">
                <a16:creationId xmlns:a16="http://schemas.microsoft.com/office/drawing/2014/main" id="{D0A4BE9D-7FAF-4949-B049-4098AACC0011}"/>
              </a:ext>
            </a:extLst>
          </p:cNvPr>
          <p:cNvSpPr txBox="1">
            <a:spLocks noChangeArrowheads="1"/>
          </p:cNvSpPr>
          <p:nvPr/>
        </p:nvSpPr>
        <p:spPr bwMode="auto">
          <a:xfrm>
            <a:off x="0" y="1747838"/>
            <a:ext cx="169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1200" b="1">
                <a:solidFill>
                  <a:srgbClr val="FFFFFF"/>
                </a:solidFill>
              </a:rPr>
              <a:t>Ellen G White</a:t>
            </a:r>
          </a:p>
          <a:p>
            <a:pPr algn="ctr"/>
            <a:r>
              <a:rPr lang="pt-BR" altLang="pt-BR" sz="1200" b="1">
                <a:solidFill>
                  <a:srgbClr val="FFFFFF"/>
                </a:solidFill>
              </a:rPr>
              <a:t>Pr. Marcelo Carvalho</a:t>
            </a:r>
            <a:endParaRPr lang="pt-BR" alt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F1DCC17-F613-4BA9-8096-6A098DCB43F2}"/>
              </a:ext>
            </a:extLst>
          </p:cNvPr>
          <p:cNvSpPr>
            <a:spLocks noGrp="1"/>
          </p:cNvSpPr>
          <p:nvPr>
            <p:ph type="sldNum" sz="quarter" idx="11"/>
          </p:nvPr>
        </p:nvSpPr>
        <p:spPr/>
        <p:txBody>
          <a:bodyPr/>
          <a:lstStyle/>
          <a:p>
            <a:fld id="{658076EE-C80C-4694-A490-87AD1D719492}" type="slidenum">
              <a:rPr lang="pt-BR" altLang="pt-BR"/>
              <a:pPr/>
              <a:t>10</a:t>
            </a:fld>
            <a:endParaRPr lang="pt-BR" altLang="pt-BR"/>
          </a:p>
        </p:txBody>
      </p:sp>
      <p:sp>
        <p:nvSpPr>
          <p:cNvPr id="31746" name="Rectangle 2">
            <a:extLst>
              <a:ext uri="{FF2B5EF4-FFF2-40B4-BE49-F238E27FC236}">
                <a16:creationId xmlns:a16="http://schemas.microsoft.com/office/drawing/2014/main" id="{E5BA8B93-ACEE-4B2F-AD22-9EBCAEBF9976}"/>
              </a:ext>
            </a:extLst>
          </p:cNvPr>
          <p:cNvSpPr>
            <a:spLocks noGrp="1" noChangeArrowheads="1"/>
          </p:cNvSpPr>
          <p:nvPr>
            <p:ph type="body" idx="1"/>
          </p:nvPr>
        </p:nvSpPr>
        <p:spPr>
          <a:xfrm>
            <a:off x="34925" y="333375"/>
            <a:ext cx="8964613" cy="6453188"/>
          </a:xfrm>
        </p:spPr>
        <p:txBody>
          <a:bodyPr/>
          <a:lstStyle/>
          <a:p>
            <a:r>
              <a:rPr lang="pt-BR" altLang="pt-BR" sz="3800" b="1">
                <a:effectLst>
                  <a:outerShdw blurRad="38100" dist="38100" dir="2700000" algn="tl">
                    <a:srgbClr val="C0C0C0"/>
                  </a:outerShdw>
                </a:effectLst>
              </a:rPr>
              <a:t>Deus nos abrirá um caminho de recursos, fora do nosso povo. Não posso compreender como alguém pode fazer objeção contra a aceitação de dinheiro oferecido por pessoas não pertencentes a nossa fé. Somente por uma questão de pontos de vista extremos e por criar motivos a que não estão autorizados é que podem assim proceder.</a:t>
            </a:r>
            <a:r>
              <a:rPr lang="pt-BR" altLang="pt-BR" sz="3800">
                <a:effectLst>
                  <a:outerShdw blurRad="38100" dist="38100" dir="2700000" algn="tl">
                    <a:srgbClr val="C0C0C0"/>
                  </a:outerShdw>
                </a:effectLst>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8B57220F-F906-4F3E-AE87-0D0F69BE9BFF}"/>
              </a:ext>
            </a:extLst>
          </p:cNvPr>
          <p:cNvSpPr>
            <a:spLocks noGrp="1"/>
          </p:cNvSpPr>
          <p:nvPr>
            <p:ph type="sldNum" sz="quarter" idx="11"/>
          </p:nvPr>
        </p:nvSpPr>
        <p:spPr/>
        <p:txBody>
          <a:bodyPr/>
          <a:lstStyle/>
          <a:p>
            <a:fld id="{EA2DAAD0-6286-4DFB-9338-3C7C1B63B064}" type="slidenum">
              <a:rPr lang="pt-BR" altLang="pt-BR"/>
              <a:pPr/>
              <a:t>11</a:t>
            </a:fld>
            <a:endParaRPr lang="pt-BR" altLang="pt-BR"/>
          </a:p>
        </p:txBody>
      </p:sp>
      <p:sp>
        <p:nvSpPr>
          <p:cNvPr id="9218" name="Rectangle 2">
            <a:extLst>
              <a:ext uri="{FF2B5EF4-FFF2-40B4-BE49-F238E27FC236}">
                <a16:creationId xmlns:a16="http://schemas.microsoft.com/office/drawing/2014/main" id="{042C77A9-0EC3-4F37-A5B5-A30CCD8446A5}"/>
              </a:ext>
            </a:extLst>
          </p:cNvPr>
          <p:cNvSpPr>
            <a:spLocks noChangeArrowheads="1"/>
          </p:cNvSpPr>
          <p:nvPr/>
        </p:nvSpPr>
        <p:spPr bwMode="auto">
          <a:xfrm>
            <a:off x="323850" y="908050"/>
            <a:ext cx="8424863"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5000" b="1">
                <a:effectLst>
                  <a:outerShdw blurRad="38100" dist="38100" dir="2700000" algn="tl">
                    <a:srgbClr val="C0C0C0"/>
                  </a:outerShdw>
                </a:effectLst>
                <a:latin typeface="Bookman Old Style" panose="02050604050505020204" pitchFamily="18" charset="0"/>
              </a:rPr>
              <a:t>3. De que maneira Deus promete influenciar os homens do mundo para</a:t>
            </a:r>
          </a:p>
          <a:p>
            <a:pPr algn="ctr"/>
            <a:r>
              <a:rPr lang="pt-BR" altLang="pt-BR" sz="5000" b="1">
                <a:effectLst>
                  <a:outerShdw blurRad="38100" dist="38100" dir="2700000" algn="tl">
                    <a:srgbClr val="C0C0C0"/>
                  </a:outerShdw>
                </a:effectLst>
                <a:latin typeface="Bookman Old Style" panose="02050604050505020204" pitchFamily="18" charset="0"/>
              </a:rPr>
              <a:t>ajudar a igreja a desenvolver essa função de auxiliadora? (276:2)</a:t>
            </a:r>
          </a:p>
        </p:txBody>
      </p:sp>
      <p:pic>
        <p:nvPicPr>
          <p:cNvPr id="9219" name="Picture 3" descr="DSC00038">
            <a:extLst>
              <a:ext uri="{FF2B5EF4-FFF2-40B4-BE49-F238E27FC236}">
                <a16:creationId xmlns:a16="http://schemas.microsoft.com/office/drawing/2014/main" id="{DCEA23F9-1DBA-43B7-8E72-C44B61509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115888"/>
            <a:ext cx="1008062"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275734CC-CA12-494A-9F74-EE0E602B092D}"/>
              </a:ext>
            </a:extLst>
          </p:cNvPr>
          <p:cNvSpPr>
            <a:spLocks noGrp="1"/>
          </p:cNvSpPr>
          <p:nvPr>
            <p:ph type="sldNum" sz="quarter" idx="11"/>
          </p:nvPr>
        </p:nvSpPr>
        <p:spPr/>
        <p:txBody>
          <a:bodyPr/>
          <a:lstStyle/>
          <a:p>
            <a:fld id="{D8176120-3AF9-42A7-9E5E-C1256A7426BF}" type="slidenum">
              <a:rPr lang="pt-BR" altLang="pt-BR"/>
              <a:pPr/>
              <a:t>12</a:t>
            </a:fld>
            <a:endParaRPr lang="pt-BR" altLang="pt-BR"/>
          </a:p>
        </p:txBody>
      </p:sp>
      <p:sp>
        <p:nvSpPr>
          <p:cNvPr id="33794" name="Rectangle 2">
            <a:extLst>
              <a:ext uri="{FF2B5EF4-FFF2-40B4-BE49-F238E27FC236}">
                <a16:creationId xmlns:a16="http://schemas.microsoft.com/office/drawing/2014/main" id="{C7E879CD-5879-464F-8A6B-40383EF46D8C}"/>
              </a:ext>
            </a:extLst>
          </p:cNvPr>
          <p:cNvSpPr>
            <a:spLocks noGrp="1" noChangeArrowheads="1"/>
          </p:cNvSpPr>
          <p:nvPr>
            <p:ph type="body" idx="1"/>
          </p:nvPr>
        </p:nvSpPr>
        <p:spPr>
          <a:xfrm>
            <a:off x="179388" y="476250"/>
            <a:ext cx="8713787" cy="6121400"/>
          </a:xfrm>
        </p:spPr>
        <p:txBody>
          <a:bodyPr/>
          <a:lstStyle/>
          <a:p>
            <a:r>
              <a:rPr lang="pt-BR" altLang="pt-BR" sz="4400" b="1">
                <a:effectLst>
                  <a:outerShdw blurRad="38100" dist="38100" dir="2700000" algn="tl">
                    <a:srgbClr val="C0C0C0"/>
                  </a:outerShdw>
                </a:effectLst>
              </a:rPr>
              <a:t>Indagais com respeito à conveniência de receber donativos de gentios ou pagãos. A indagação não é estranha; mas eu vos pergunto: Quem é o dono do mundo? Quem é o verdadeiro dono de casas e terras? Não é Deus?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82035D7-F6C6-4D67-9D3B-D7257DA21D1A}"/>
              </a:ext>
            </a:extLst>
          </p:cNvPr>
          <p:cNvSpPr>
            <a:spLocks noGrp="1"/>
          </p:cNvSpPr>
          <p:nvPr>
            <p:ph type="sldNum" sz="quarter" idx="11"/>
          </p:nvPr>
        </p:nvSpPr>
        <p:spPr/>
        <p:txBody>
          <a:bodyPr/>
          <a:lstStyle/>
          <a:p>
            <a:fld id="{3569B042-E36C-49B4-8DA7-BC832AC43A66}" type="slidenum">
              <a:rPr lang="pt-BR" altLang="pt-BR"/>
              <a:pPr/>
              <a:t>13</a:t>
            </a:fld>
            <a:endParaRPr lang="pt-BR" altLang="pt-BR"/>
          </a:p>
        </p:txBody>
      </p:sp>
      <p:sp>
        <p:nvSpPr>
          <p:cNvPr id="49154" name="Rectangle 2">
            <a:extLst>
              <a:ext uri="{FF2B5EF4-FFF2-40B4-BE49-F238E27FC236}">
                <a16:creationId xmlns:a16="http://schemas.microsoft.com/office/drawing/2014/main" id="{2495502F-1418-47E3-86AB-A7DA85DD9E15}"/>
              </a:ext>
            </a:extLst>
          </p:cNvPr>
          <p:cNvSpPr>
            <a:spLocks noGrp="1" noChangeArrowheads="1"/>
          </p:cNvSpPr>
          <p:nvPr>
            <p:ph type="body" idx="1"/>
          </p:nvPr>
        </p:nvSpPr>
        <p:spPr>
          <a:xfrm>
            <a:off x="179388" y="622300"/>
            <a:ext cx="8713787" cy="5975350"/>
          </a:xfrm>
        </p:spPr>
        <p:txBody>
          <a:bodyPr/>
          <a:lstStyle/>
          <a:p>
            <a:r>
              <a:rPr lang="pt-BR" altLang="pt-BR" sz="3800" b="1"/>
              <a:t>Ele possui em nosso mundo recursos que pôs nas mãos dos homens, para que por elas sejam os famintos supridos de alimentos, os nus sejam vestidos, os desabrigados tenham um lar. O Senhor influenciaria os homens do mundo, até mesmo os idólatras, a dar-nos de seus recursos para o sustento da obra,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DB95CEE-574B-4AE6-A1F1-9CD8F963D7F7}"/>
              </a:ext>
            </a:extLst>
          </p:cNvPr>
          <p:cNvSpPr>
            <a:spLocks noGrp="1"/>
          </p:cNvSpPr>
          <p:nvPr>
            <p:ph type="sldNum" sz="quarter" idx="11"/>
          </p:nvPr>
        </p:nvSpPr>
        <p:spPr/>
        <p:txBody>
          <a:bodyPr/>
          <a:lstStyle/>
          <a:p>
            <a:fld id="{4BCEEA1B-5C10-47D6-A0AC-AA1F989BA052}" type="slidenum">
              <a:rPr lang="pt-BR" altLang="pt-BR"/>
              <a:pPr/>
              <a:t>14</a:t>
            </a:fld>
            <a:endParaRPr lang="pt-BR" altLang="pt-BR"/>
          </a:p>
        </p:txBody>
      </p:sp>
      <p:sp>
        <p:nvSpPr>
          <p:cNvPr id="50178" name="Rectangle 2">
            <a:extLst>
              <a:ext uri="{FF2B5EF4-FFF2-40B4-BE49-F238E27FC236}">
                <a16:creationId xmlns:a16="http://schemas.microsoft.com/office/drawing/2014/main" id="{89983613-96E8-424C-8FD9-19210875BC98}"/>
              </a:ext>
            </a:extLst>
          </p:cNvPr>
          <p:cNvSpPr>
            <a:spLocks noGrp="1" noChangeArrowheads="1"/>
          </p:cNvSpPr>
          <p:nvPr>
            <p:ph type="body" idx="1"/>
          </p:nvPr>
        </p:nvSpPr>
        <p:spPr>
          <a:xfrm>
            <a:off x="179388" y="622300"/>
            <a:ext cx="8713787" cy="5975350"/>
          </a:xfrm>
        </p:spPr>
        <p:txBody>
          <a:bodyPr/>
          <a:lstStyle/>
          <a:p>
            <a:r>
              <a:rPr lang="pt-BR" altLang="pt-BR" sz="4800" b="1">
                <a:effectLst>
                  <a:outerShdw blurRad="38100" dist="38100" dir="2700000" algn="tl">
                    <a:srgbClr val="C0C0C0"/>
                  </a:outerShdw>
                </a:effectLst>
              </a:rPr>
              <a:t>... se deles nos aproximássemos sabiamente e lhes déssemos uma oportunidade de fazer aquilo que é seu privilégio fazer. O que dessem seria nosso privilégio receber.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AA686DFD-1D5F-43EA-ABAF-25A74A5C9866}"/>
              </a:ext>
            </a:extLst>
          </p:cNvPr>
          <p:cNvSpPr>
            <a:spLocks noGrp="1"/>
          </p:cNvSpPr>
          <p:nvPr>
            <p:ph type="sldNum" sz="quarter" idx="11"/>
          </p:nvPr>
        </p:nvSpPr>
        <p:spPr/>
        <p:txBody>
          <a:bodyPr/>
          <a:lstStyle/>
          <a:p>
            <a:fld id="{E6615E0F-83A5-42EA-B7E4-CE93DF2040D7}" type="slidenum">
              <a:rPr lang="pt-BR" altLang="pt-BR"/>
              <a:pPr/>
              <a:t>15</a:t>
            </a:fld>
            <a:endParaRPr lang="pt-BR" altLang="pt-BR"/>
          </a:p>
        </p:txBody>
      </p:sp>
      <p:sp>
        <p:nvSpPr>
          <p:cNvPr id="10242" name="Rectangle 2">
            <a:extLst>
              <a:ext uri="{FF2B5EF4-FFF2-40B4-BE49-F238E27FC236}">
                <a16:creationId xmlns:a16="http://schemas.microsoft.com/office/drawing/2014/main" id="{F2F9AC07-8692-4E78-95F5-45FC6B9ED6DB}"/>
              </a:ext>
            </a:extLst>
          </p:cNvPr>
          <p:cNvSpPr>
            <a:spLocks noChangeArrowheads="1"/>
          </p:cNvSpPr>
          <p:nvPr/>
        </p:nvSpPr>
        <p:spPr bwMode="auto">
          <a:xfrm>
            <a:off x="323850" y="981075"/>
            <a:ext cx="8351838"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5400" b="1">
                <a:effectLst>
                  <a:outerShdw blurRad="38100" dist="38100" dir="2700000" algn="tl">
                    <a:srgbClr val="C0C0C0"/>
                  </a:outerShdw>
                </a:effectLst>
                <a:latin typeface="Bookman Old Style" panose="02050604050505020204" pitchFamily="18" charset="0"/>
              </a:rPr>
              <a:t>4. Qual deve ser nossa atitude em relação aos homens que exercem altos</a:t>
            </a:r>
          </a:p>
          <a:p>
            <a:pPr algn="ctr"/>
            <a:r>
              <a:rPr lang="pt-BR" altLang="pt-BR" sz="5400" b="1">
                <a:effectLst>
                  <a:outerShdw blurRad="38100" dist="38100" dir="2700000" algn="tl">
                    <a:srgbClr val="C0C0C0"/>
                  </a:outerShdw>
                </a:effectLst>
                <a:latin typeface="Bookman Old Style" panose="02050604050505020204" pitchFamily="18" charset="0"/>
              </a:rPr>
              <a:t>postos na sociedade? Por quê? (276:3)</a:t>
            </a:r>
          </a:p>
        </p:txBody>
      </p:sp>
      <p:pic>
        <p:nvPicPr>
          <p:cNvPr id="10243" name="Picture 3" descr="DSC00038">
            <a:extLst>
              <a:ext uri="{FF2B5EF4-FFF2-40B4-BE49-F238E27FC236}">
                <a16:creationId xmlns:a16="http://schemas.microsoft.com/office/drawing/2014/main" id="{B80BAF39-8A29-4299-B6CB-67496F281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115888"/>
            <a:ext cx="1008062"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AAAF2183-9541-4E28-845D-BDD8FF032D67}"/>
              </a:ext>
            </a:extLst>
          </p:cNvPr>
          <p:cNvSpPr>
            <a:spLocks noGrp="1"/>
          </p:cNvSpPr>
          <p:nvPr>
            <p:ph type="sldNum" sz="quarter" idx="11"/>
          </p:nvPr>
        </p:nvSpPr>
        <p:spPr/>
        <p:txBody>
          <a:bodyPr/>
          <a:lstStyle/>
          <a:p>
            <a:fld id="{365248AE-BAE1-4E41-9CC6-6510BFFDC7A7}" type="slidenum">
              <a:rPr lang="pt-BR" altLang="pt-BR"/>
              <a:pPr/>
              <a:t>16</a:t>
            </a:fld>
            <a:endParaRPr lang="pt-BR" altLang="pt-BR"/>
          </a:p>
        </p:txBody>
      </p:sp>
      <p:sp>
        <p:nvSpPr>
          <p:cNvPr id="35842" name="Rectangle 2">
            <a:extLst>
              <a:ext uri="{FF2B5EF4-FFF2-40B4-BE49-F238E27FC236}">
                <a16:creationId xmlns:a16="http://schemas.microsoft.com/office/drawing/2014/main" id="{F3D70EA6-95C5-474F-8E7A-7F223E1AE467}"/>
              </a:ext>
            </a:extLst>
          </p:cNvPr>
          <p:cNvSpPr>
            <a:spLocks noGrp="1" noChangeArrowheads="1"/>
          </p:cNvSpPr>
          <p:nvPr>
            <p:ph type="body" idx="1"/>
          </p:nvPr>
        </p:nvSpPr>
        <p:spPr>
          <a:xfrm>
            <a:off x="34925" y="476250"/>
            <a:ext cx="8964613" cy="6192838"/>
          </a:xfrm>
        </p:spPr>
        <p:txBody>
          <a:bodyPr/>
          <a:lstStyle/>
          <a:p>
            <a:r>
              <a:rPr lang="pt-BR" altLang="pt-BR" sz="4400" b="1">
                <a:effectLst>
                  <a:outerShdw blurRad="38100" dist="38100" dir="2700000" algn="tl">
                    <a:srgbClr val="C0C0C0"/>
                  </a:outerShdw>
                </a:effectLst>
              </a:rPr>
              <a:t>Devemos nos familiarizar com homens em altos postos, e pondo em prática a prudência da serpente e a mansidão da pomba procurar tirar vantagem deles, pois Deus está pronto a atuar sobre suas mentes a fim de fazerem alguma coisa em favor do Seu povo. </a:t>
            </a:r>
            <a:endParaRPr lang="pt-BR" altLang="pt-BR" sz="4400">
              <a:effectLst>
                <a:outerShdw blurRad="38100" dist="38100" dir="2700000" algn="tl">
                  <a:srgbClr val="C0C0C0"/>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B12B5000-9A2F-4241-A48C-093907E38DF2}"/>
              </a:ext>
            </a:extLst>
          </p:cNvPr>
          <p:cNvSpPr>
            <a:spLocks noGrp="1"/>
          </p:cNvSpPr>
          <p:nvPr>
            <p:ph type="sldNum" sz="quarter" idx="11"/>
          </p:nvPr>
        </p:nvSpPr>
        <p:spPr/>
        <p:txBody>
          <a:bodyPr/>
          <a:lstStyle/>
          <a:p>
            <a:fld id="{AFBD1F92-BC8A-45DB-9F0A-626FC522FC0C}" type="slidenum">
              <a:rPr lang="pt-BR" altLang="pt-BR"/>
              <a:pPr/>
              <a:t>17</a:t>
            </a:fld>
            <a:endParaRPr lang="pt-BR" altLang="pt-BR"/>
          </a:p>
        </p:txBody>
      </p:sp>
      <p:sp>
        <p:nvSpPr>
          <p:cNvPr id="52226" name="Rectangle 2">
            <a:extLst>
              <a:ext uri="{FF2B5EF4-FFF2-40B4-BE49-F238E27FC236}">
                <a16:creationId xmlns:a16="http://schemas.microsoft.com/office/drawing/2014/main" id="{71909549-0021-4468-9E28-6BB8EE579705}"/>
              </a:ext>
            </a:extLst>
          </p:cNvPr>
          <p:cNvSpPr>
            <a:spLocks noGrp="1" noChangeArrowheads="1"/>
          </p:cNvSpPr>
          <p:nvPr>
            <p:ph type="body" idx="1"/>
          </p:nvPr>
        </p:nvSpPr>
        <p:spPr>
          <a:xfrm>
            <a:off x="179388" y="622300"/>
            <a:ext cx="8713787" cy="5975350"/>
          </a:xfrm>
        </p:spPr>
        <p:txBody>
          <a:bodyPr/>
          <a:lstStyle/>
          <a:p>
            <a:r>
              <a:rPr lang="pt-BR" altLang="pt-BR" sz="4400" b="1">
                <a:effectLst>
                  <a:outerShdw blurRad="38100" dist="38100" dir="2700000" algn="tl">
                    <a:srgbClr val="C0C0C0"/>
                  </a:outerShdw>
                </a:effectLst>
              </a:rPr>
              <a:t>Se pessoas devidamente preparadas pusessem diante dos que têm meios e influência as necessidades da obra de Deus em sua luz conveniente, esses homens poderiam fazer muito para o progresso da causa de Deus em nosso mundo. </a:t>
            </a:r>
            <a:endParaRPr lang="pt-BR" altLang="pt-BR" sz="4400">
              <a:effectLst>
                <a:outerShdw blurRad="38100" dist="38100" dir="2700000" algn="tl">
                  <a:srgbClr val="C0C0C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F75D93B-C6CD-4DF2-8E04-2C5EC613645D}"/>
              </a:ext>
            </a:extLst>
          </p:cNvPr>
          <p:cNvSpPr>
            <a:spLocks noGrp="1"/>
          </p:cNvSpPr>
          <p:nvPr>
            <p:ph type="sldNum" sz="quarter" idx="11"/>
          </p:nvPr>
        </p:nvSpPr>
        <p:spPr/>
        <p:txBody>
          <a:bodyPr/>
          <a:lstStyle/>
          <a:p>
            <a:fld id="{1CEDF1B7-D65A-441C-9C05-B2D392034A6C}" type="slidenum">
              <a:rPr lang="pt-BR" altLang="pt-BR"/>
              <a:pPr/>
              <a:t>18</a:t>
            </a:fld>
            <a:endParaRPr lang="pt-BR" altLang="pt-BR"/>
          </a:p>
        </p:txBody>
      </p:sp>
      <p:sp>
        <p:nvSpPr>
          <p:cNvPr id="53250" name="Rectangle 2">
            <a:extLst>
              <a:ext uri="{FF2B5EF4-FFF2-40B4-BE49-F238E27FC236}">
                <a16:creationId xmlns:a16="http://schemas.microsoft.com/office/drawing/2014/main" id="{8A69951D-FD01-4112-A56D-EFDB9FDA8AD4}"/>
              </a:ext>
            </a:extLst>
          </p:cNvPr>
          <p:cNvSpPr>
            <a:spLocks noGrp="1" noChangeArrowheads="1"/>
          </p:cNvSpPr>
          <p:nvPr>
            <p:ph type="body" idx="1"/>
          </p:nvPr>
        </p:nvSpPr>
        <p:spPr>
          <a:xfrm>
            <a:off x="179388" y="477838"/>
            <a:ext cx="8713787" cy="6264275"/>
          </a:xfrm>
        </p:spPr>
        <p:txBody>
          <a:bodyPr/>
          <a:lstStyle/>
          <a:p>
            <a:r>
              <a:rPr lang="pt-BR" altLang="pt-BR" sz="4000" b="1">
                <a:effectLst>
                  <a:outerShdw blurRad="38100" dist="38100" dir="2700000" algn="tl">
                    <a:srgbClr val="C0C0C0"/>
                  </a:outerShdw>
                </a:effectLst>
              </a:rPr>
              <a:t>Temos afastado para longe de nós privilégios e vantagens dos quais nos poderíamos ter beneficiado, porque escolhemos manter-nos independentes do mundo. Mas não precisamos sacrificar nem um só princípio da verdade quando aproveitamos cada oportunidade para o progresso da causa de Deus.</a:t>
            </a:r>
            <a:r>
              <a:rPr lang="pt-BR" altLang="pt-BR" sz="4000">
                <a:effectLst>
                  <a:outerShdw blurRad="38100" dist="38100" dir="2700000" algn="tl">
                    <a:srgbClr val="C0C0C0"/>
                  </a:outerShdw>
                </a:effectLst>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69A9D027-2EDB-4FA8-A7AC-8590B93D55EB}"/>
              </a:ext>
            </a:extLst>
          </p:cNvPr>
          <p:cNvSpPr>
            <a:spLocks noGrp="1"/>
          </p:cNvSpPr>
          <p:nvPr>
            <p:ph type="sldNum" sz="quarter" idx="11"/>
          </p:nvPr>
        </p:nvSpPr>
        <p:spPr/>
        <p:txBody>
          <a:bodyPr/>
          <a:lstStyle/>
          <a:p>
            <a:fld id="{FBC0C19E-5E98-4ABD-BE06-5C57296A79AB}" type="slidenum">
              <a:rPr lang="pt-BR" altLang="pt-BR"/>
              <a:pPr/>
              <a:t>19</a:t>
            </a:fld>
            <a:endParaRPr lang="pt-BR" altLang="pt-BR"/>
          </a:p>
        </p:txBody>
      </p:sp>
      <p:sp>
        <p:nvSpPr>
          <p:cNvPr id="11266" name="Rectangle 2">
            <a:extLst>
              <a:ext uri="{FF2B5EF4-FFF2-40B4-BE49-F238E27FC236}">
                <a16:creationId xmlns:a16="http://schemas.microsoft.com/office/drawing/2014/main" id="{B11BADA8-E6EE-417C-9E15-2115BB5E826F}"/>
              </a:ext>
            </a:extLst>
          </p:cNvPr>
          <p:cNvSpPr>
            <a:spLocks noChangeArrowheads="1"/>
          </p:cNvSpPr>
          <p:nvPr/>
        </p:nvSpPr>
        <p:spPr bwMode="auto">
          <a:xfrm>
            <a:off x="395288" y="1052513"/>
            <a:ext cx="8207375"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5400" b="1">
                <a:effectLst>
                  <a:outerShdw blurRad="38100" dist="38100" dir="2700000" algn="tl">
                    <a:srgbClr val="C0C0C0"/>
                  </a:outerShdw>
                </a:effectLst>
                <a:latin typeface="Bookman Old Style" panose="02050604050505020204" pitchFamily="18" charset="0"/>
              </a:rPr>
              <a:t>5. Que promessa o Senhor cumprirá quando abordarmos o rico para solicitar sua contribuição? (279:3)</a:t>
            </a:r>
          </a:p>
        </p:txBody>
      </p:sp>
      <p:pic>
        <p:nvPicPr>
          <p:cNvPr id="11267" name="Picture 3" descr="DSC00038">
            <a:extLst>
              <a:ext uri="{FF2B5EF4-FFF2-40B4-BE49-F238E27FC236}">
                <a16:creationId xmlns:a16="http://schemas.microsoft.com/office/drawing/2014/main" id="{CA53C361-354E-43CE-A4BA-1C0847239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115888"/>
            <a:ext cx="1008062"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03FB189-468F-48C0-BF34-09A1127BF736}"/>
              </a:ext>
            </a:extLst>
          </p:cNvPr>
          <p:cNvSpPr>
            <a:spLocks noGrp="1" noChangeArrowheads="1"/>
          </p:cNvSpPr>
          <p:nvPr>
            <p:ph type="ctrTitle"/>
          </p:nvPr>
        </p:nvSpPr>
        <p:spPr/>
        <p:txBody>
          <a:bodyPr/>
          <a:lstStyle/>
          <a:p>
            <a:pPr algn="ctr"/>
            <a:r>
              <a:rPr lang="pt-BR" altLang="pt-BR" sz="6200" b="1">
                <a:effectLst>
                  <a:outerShdw blurRad="38100" dist="38100" dir="2700000" algn="tl">
                    <a:srgbClr val="C0C0C0"/>
                  </a:outerShdw>
                </a:effectLst>
                <a:latin typeface="Arial Rounded MT Bold" panose="020F0704030504030204" pitchFamily="34" charset="0"/>
              </a:rPr>
              <a:t>Marcos 14.6-9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C23C2589-5909-46BC-A720-3CB99428AEB3}"/>
              </a:ext>
            </a:extLst>
          </p:cNvPr>
          <p:cNvSpPr>
            <a:spLocks noGrp="1"/>
          </p:cNvSpPr>
          <p:nvPr>
            <p:ph type="sldNum" sz="quarter" idx="11"/>
          </p:nvPr>
        </p:nvSpPr>
        <p:spPr/>
        <p:txBody>
          <a:bodyPr/>
          <a:lstStyle/>
          <a:p>
            <a:fld id="{BF45C266-C27E-45A7-B88B-FEAA655F511F}" type="slidenum">
              <a:rPr lang="pt-BR" altLang="pt-BR"/>
              <a:pPr/>
              <a:t>20</a:t>
            </a:fld>
            <a:endParaRPr lang="pt-BR" altLang="pt-BR"/>
          </a:p>
        </p:txBody>
      </p:sp>
      <p:sp>
        <p:nvSpPr>
          <p:cNvPr id="37890" name="Rectangle 2">
            <a:extLst>
              <a:ext uri="{FF2B5EF4-FFF2-40B4-BE49-F238E27FC236}">
                <a16:creationId xmlns:a16="http://schemas.microsoft.com/office/drawing/2014/main" id="{5777E295-B7C4-4BFA-BADF-AA20673A4F0C}"/>
              </a:ext>
            </a:extLst>
          </p:cNvPr>
          <p:cNvSpPr>
            <a:spLocks noGrp="1" noChangeArrowheads="1"/>
          </p:cNvSpPr>
          <p:nvPr>
            <p:ph type="body" idx="1"/>
          </p:nvPr>
        </p:nvSpPr>
        <p:spPr>
          <a:xfrm>
            <a:off x="34925" y="333375"/>
            <a:ext cx="8929688" cy="6524625"/>
          </a:xfrm>
        </p:spPr>
        <p:txBody>
          <a:bodyPr/>
          <a:lstStyle/>
          <a:p>
            <a:r>
              <a:rPr lang="pt-BR" altLang="pt-BR" sz="3800" b="1">
                <a:effectLst>
                  <a:outerShdw blurRad="38100" dist="38100" dir="2700000" algn="tl">
                    <a:srgbClr val="C0C0C0"/>
                  </a:outerShdw>
                </a:effectLst>
              </a:rPr>
              <a:t>O assunto tem-me sido apresentado nesta luz. Nossa obra deve ser empreendedora. O dinheiro é do Senhor, e se os ricos são abordados de maneira apropriada, o Senhor lhes tocará o coração e os impressionará para que dêem de seus recursos. O dinheiro de Deus está nas mãos dos homens, e alguns deles darão ouvidos às solicitações de auxílio.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6FB83AC6-AA9F-4F29-9B48-C64B66693E65}"/>
              </a:ext>
            </a:extLst>
          </p:cNvPr>
          <p:cNvSpPr>
            <a:spLocks noGrp="1"/>
          </p:cNvSpPr>
          <p:nvPr>
            <p:ph type="sldNum" sz="quarter" idx="11"/>
          </p:nvPr>
        </p:nvSpPr>
        <p:spPr/>
        <p:txBody>
          <a:bodyPr/>
          <a:lstStyle/>
          <a:p>
            <a:fld id="{4E23E3BE-F88B-4387-9681-DBB07F8A7A14}" type="slidenum">
              <a:rPr lang="pt-BR" altLang="pt-BR"/>
              <a:pPr/>
              <a:t>21</a:t>
            </a:fld>
            <a:endParaRPr lang="pt-BR" altLang="pt-BR"/>
          </a:p>
        </p:txBody>
      </p:sp>
      <p:sp>
        <p:nvSpPr>
          <p:cNvPr id="12290" name="Rectangle 2">
            <a:extLst>
              <a:ext uri="{FF2B5EF4-FFF2-40B4-BE49-F238E27FC236}">
                <a16:creationId xmlns:a16="http://schemas.microsoft.com/office/drawing/2014/main" id="{D43357F2-A71D-4B47-8B05-D19FB29A46AB}"/>
              </a:ext>
            </a:extLst>
          </p:cNvPr>
          <p:cNvSpPr>
            <a:spLocks noChangeArrowheads="1"/>
          </p:cNvSpPr>
          <p:nvPr/>
        </p:nvSpPr>
        <p:spPr bwMode="auto">
          <a:xfrm>
            <a:off x="395288" y="1052513"/>
            <a:ext cx="8208962"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6600" b="1">
                <a:effectLst>
                  <a:outerShdw blurRad="38100" dist="38100" dir="2700000" algn="tl">
                    <a:srgbClr val="C0C0C0"/>
                  </a:outerShdw>
                </a:effectLst>
                <a:latin typeface="Bookman Old Style" panose="02050604050505020204" pitchFamily="18" charset="0"/>
              </a:rPr>
              <a:t>6. Como deve ser estabelecido o contato? Que devemos fazer? (280:1-6)</a:t>
            </a:r>
          </a:p>
        </p:txBody>
      </p:sp>
      <p:pic>
        <p:nvPicPr>
          <p:cNvPr id="12291" name="Picture 3" descr="DSC00038">
            <a:extLst>
              <a:ext uri="{FF2B5EF4-FFF2-40B4-BE49-F238E27FC236}">
                <a16:creationId xmlns:a16="http://schemas.microsoft.com/office/drawing/2014/main" id="{E6EC4DE8-EB23-4043-9CC1-1FA81146D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115888"/>
            <a:ext cx="1008062"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5E4C9E2C-6128-46B7-82FA-4BF35EFB3E54}"/>
              </a:ext>
            </a:extLst>
          </p:cNvPr>
          <p:cNvSpPr>
            <a:spLocks noGrp="1"/>
          </p:cNvSpPr>
          <p:nvPr>
            <p:ph type="sldNum" sz="quarter" idx="11"/>
          </p:nvPr>
        </p:nvSpPr>
        <p:spPr/>
        <p:txBody>
          <a:bodyPr/>
          <a:lstStyle/>
          <a:p>
            <a:fld id="{D876A069-A6A9-489F-857E-87973A02DA94}" type="slidenum">
              <a:rPr lang="pt-BR" altLang="pt-BR"/>
              <a:pPr/>
              <a:t>22</a:t>
            </a:fld>
            <a:endParaRPr lang="pt-BR" altLang="pt-BR"/>
          </a:p>
        </p:txBody>
      </p:sp>
      <p:sp>
        <p:nvSpPr>
          <p:cNvPr id="39938" name="Rectangle 2">
            <a:extLst>
              <a:ext uri="{FF2B5EF4-FFF2-40B4-BE49-F238E27FC236}">
                <a16:creationId xmlns:a16="http://schemas.microsoft.com/office/drawing/2014/main" id="{64E0EBFC-BE4F-4261-B079-5C9A67A3F43B}"/>
              </a:ext>
            </a:extLst>
          </p:cNvPr>
          <p:cNvSpPr>
            <a:spLocks noGrp="1" noChangeArrowheads="1"/>
          </p:cNvSpPr>
          <p:nvPr>
            <p:ph type="body" idx="1"/>
          </p:nvPr>
        </p:nvSpPr>
        <p:spPr>
          <a:xfrm>
            <a:off x="179388" y="622300"/>
            <a:ext cx="8713787" cy="5975350"/>
          </a:xfrm>
        </p:spPr>
        <p:txBody>
          <a:bodyPr/>
          <a:lstStyle/>
          <a:p>
            <a:r>
              <a:rPr lang="pt-BR" altLang="pt-BR" sz="5400" b="1">
                <a:effectLst>
                  <a:outerShdw blurRad="38100" dist="38100" dir="2700000" algn="tl">
                    <a:srgbClr val="C0C0C0"/>
                  </a:outerShdw>
                </a:effectLst>
              </a:rPr>
              <a:t>Multidões prósperas no mundo, e que nunca descem às formas comuns de vício, são ainda levadas à destruição pelo amor das riquezas.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9A6F9AFE-DC6D-404E-81E3-0BF739E51F96}"/>
              </a:ext>
            </a:extLst>
          </p:cNvPr>
          <p:cNvSpPr>
            <a:spLocks noGrp="1"/>
          </p:cNvSpPr>
          <p:nvPr>
            <p:ph type="sldNum" sz="quarter" idx="11"/>
          </p:nvPr>
        </p:nvSpPr>
        <p:spPr/>
        <p:txBody>
          <a:bodyPr/>
          <a:lstStyle/>
          <a:p>
            <a:fld id="{5C4C96DB-EA68-4B13-A1A0-F03244BE589D}" type="slidenum">
              <a:rPr lang="pt-BR" altLang="pt-BR"/>
              <a:pPr/>
              <a:t>23</a:t>
            </a:fld>
            <a:endParaRPr lang="pt-BR" altLang="pt-BR"/>
          </a:p>
        </p:txBody>
      </p:sp>
      <p:sp>
        <p:nvSpPr>
          <p:cNvPr id="41986" name="Rectangle 2">
            <a:extLst>
              <a:ext uri="{FF2B5EF4-FFF2-40B4-BE49-F238E27FC236}">
                <a16:creationId xmlns:a16="http://schemas.microsoft.com/office/drawing/2014/main" id="{89830EAD-0C87-4752-8AF2-B848980FE64B}"/>
              </a:ext>
            </a:extLst>
          </p:cNvPr>
          <p:cNvSpPr>
            <a:spLocks noGrp="1" noChangeArrowheads="1"/>
          </p:cNvSpPr>
          <p:nvPr>
            <p:ph type="body" idx="1"/>
          </p:nvPr>
        </p:nvSpPr>
        <p:spPr>
          <a:xfrm>
            <a:off x="107950" y="404813"/>
            <a:ext cx="8713788" cy="6048375"/>
          </a:xfrm>
        </p:spPr>
        <p:txBody>
          <a:bodyPr/>
          <a:lstStyle/>
          <a:p>
            <a:r>
              <a:rPr lang="pt-BR" altLang="pt-BR" sz="4400" b="1">
                <a:effectLst>
                  <a:outerShdw blurRad="38100" dist="38100" dir="2700000" algn="tl">
                    <a:srgbClr val="C0C0C0"/>
                  </a:outerShdw>
                </a:effectLst>
              </a:rPr>
              <a:t>Tais pessoas se acham carecidas do evangelho. É preciso que volvamos os seus olhos da vaidade das coisas materiais, para contemplar a preciosidade das riquezas eternas. Precisam aprender a alegria de dar, a bênção de serem colaboradores de Deus.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C37B94A8-B334-4133-BB4C-478FE24D2097}"/>
              </a:ext>
            </a:extLst>
          </p:cNvPr>
          <p:cNvSpPr>
            <a:spLocks noGrp="1"/>
          </p:cNvSpPr>
          <p:nvPr>
            <p:ph type="sldNum" sz="quarter" idx="11"/>
          </p:nvPr>
        </p:nvSpPr>
        <p:spPr/>
        <p:txBody>
          <a:bodyPr/>
          <a:lstStyle/>
          <a:p>
            <a:fld id="{E6E582C8-D07C-444E-B90D-80019AD39DBC}" type="slidenum">
              <a:rPr lang="pt-BR" altLang="pt-BR"/>
              <a:pPr/>
              <a:t>24</a:t>
            </a:fld>
            <a:endParaRPr lang="pt-BR" altLang="pt-BR"/>
          </a:p>
        </p:txBody>
      </p:sp>
      <p:sp>
        <p:nvSpPr>
          <p:cNvPr id="43010" name="Rectangle 2">
            <a:extLst>
              <a:ext uri="{FF2B5EF4-FFF2-40B4-BE49-F238E27FC236}">
                <a16:creationId xmlns:a16="http://schemas.microsoft.com/office/drawing/2014/main" id="{90BAA0C6-4754-4961-8ABF-7DEA90D745DF}"/>
              </a:ext>
            </a:extLst>
          </p:cNvPr>
          <p:cNvSpPr>
            <a:spLocks noGrp="1" noChangeArrowheads="1"/>
          </p:cNvSpPr>
          <p:nvPr>
            <p:ph type="body" idx="1"/>
          </p:nvPr>
        </p:nvSpPr>
        <p:spPr>
          <a:xfrm>
            <a:off x="34925" y="333375"/>
            <a:ext cx="8964613" cy="6453188"/>
          </a:xfrm>
        </p:spPr>
        <p:txBody>
          <a:bodyPr/>
          <a:lstStyle/>
          <a:p>
            <a:r>
              <a:rPr lang="pt-BR" altLang="pt-BR" sz="4600" b="1">
                <a:effectLst>
                  <a:outerShdw blurRad="38100" dist="38100" dir="2700000" algn="tl">
                    <a:srgbClr val="C0C0C0"/>
                  </a:outerShdw>
                </a:effectLst>
              </a:rPr>
              <a:t>As pessoas dessa classe são muitas vezes as de mais difícil acesso, mas Cristo abrirá caminhos pelos quais possam ser alcançadas. Que os mais sábios, mais confiantes, mais esperançosos obreiros procurem essas almas.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13BBBB8-5683-4BEF-909F-3CBC7486C959}"/>
              </a:ext>
            </a:extLst>
          </p:cNvPr>
          <p:cNvSpPr>
            <a:spLocks noGrp="1"/>
          </p:cNvSpPr>
          <p:nvPr>
            <p:ph type="sldNum" sz="quarter" idx="11"/>
          </p:nvPr>
        </p:nvSpPr>
        <p:spPr/>
        <p:txBody>
          <a:bodyPr/>
          <a:lstStyle/>
          <a:p>
            <a:fld id="{2BAB4E11-D007-460D-B919-1018EB085E39}" type="slidenum">
              <a:rPr lang="pt-BR" altLang="pt-BR"/>
              <a:pPr/>
              <a:t>25</a:t>
            </a:fld>
            <a:endParaRPr lang="pt-BR" altLang="pt-BR"/>
          </a:p>
        </p:txBody>
      </p:sp>
      <p:sp>
        <p:nvSpPr>
          <p:cNvPr id="54274" name="Rectangle 2">
            <a:extLst>
              <a:ext uri="{FF2B5EF4-FFF2-40B4-BE49-F238E27FC236}">
                <a16:creationId xmlns:a16="http://schemas.microsoft.com/office/drawing/2014/main" id="{EED27CD7-2F5F-4ECD-AD7F-8297B68DEF75}"/>
              </a:ext>
            </a:extLst>
          </p:cNvPr>
          <p:cNvSpPr>
            <a:spLocks noGrp="1" noChangeArrowheads="1"/>
          </p:cNvSpPr>
          <p:nvPr>
            <p:ph type="body" idx="1"/>
          </p:nvPr>
        </p:nvSpPr>
        <p:spPr>
          <a:xfrm>
            <a:off x="179388" y="622300"/>
            <a:ext cx="8713787" cy="5975350"/>
          </a:xfrm>
        </p:spPr>
        <p:txBody>
          <a:bodyPr/>
          <a:lstStyle/>
          <a:p>
            <a:r>
              <a:rPr lang="pt-BR" altLang="pt-BR" sz="4000" b="1">
                <a:effectLst>
                  <a:outerShdw blurRad="38100" dist="38100" dir="2700000" algn="tl">
                    <a:srgbClr val="C0C0C0"/>
                  </a:outerShdw>
                </a:effectLst>
              </a:rPr>
              <a:t>Com a sabedoria e o tato nascidos do divino amor, com a cortesia e a delicadeza que resultam unicamente da presença de Cristo na alma, trabalhem eles pelos que, deslumbrados pelo brilho das riquezas terrenas, não vêem a glória dos tesouros celestes.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6B141FB-5306-4CD1-9257-0EC3AF5D8173}"/>
              </a:ext>
            </a:extLst>
          </p:cNvPr>
          <p:cNvSpPr>
            <a:spLocks noGrp="1"/>
          </p:cNvSpPr>
          <p:nvPr>
            <p:ph type="sldNum" sz="quarter" idx="11"/>
          </p:nvPr>
        </p:nvSpPr>
        <p:spPr/>
        <p:txBody>
          <a:bodyPr/>
          <a:lstStyle/>
          <a:p>
            <a:fld id="{D8D09DD3-17C3-4F3B-AF28-0B3A2E8BBD91}" type="slidenum">
              <a:rPr lang="pt-BR" altLang="pt-BR"/>
              <a:pPr/>
              <a:t>26</a:t>
            </a:fld>
            <a:endParaRPr lang="pt-BR" altLang="pt-BR"/>
          </a:p>
        </p:txBody>
      </p:sp>
      <p:sp>
        <p:nvSpPr>
          <p:cNvPr id="44034" name="Rectangle 2">
            <a:extLst>
              <a:ext uri="{FF2B5EF4-FFF2-40B4-BE49-F238E27FC236}">
                <a16:creationId xmlns:a16="http://schemas.microsoft.com/office/drawing/2014/main" id="{841249A8-B4B0-466A-8E83-AD24EBE48F0B}"/>
              </a:ext>
            </a:extLst>
          </p:cNvPr>
          <p:cNvSpPr>
            <a:spLocks noGrp="1" noChangeArrowheads="1"/>
          </p:cNvSpPr>
          <p:nvPr>
            <p:ph type="body" idx="1"/>
          </p:nvPr>
        </p:nvSpPr>
        <p:spPr>
          <a:xfrm>
            <a:off x="34925" y="-71438"/>
            <a:ext cx="8964613" cy="6813551"/>
          </a:xfrm>
        </p:spPr>
        <p:txBody>
          <a:bodyPr/>
          <a:lstStyle/>
          <a:p>
            <a:r>
              <a:rPr lang="pt-BR" altLang="pt-BR" sz="4000" b="1">
                <a:effectLst>
                  <a:outerShdw blurRad="38100" dist="38100" dir="2700000" algn="tl">
                    <a:srgbClr val="C0C0C0"/>
                  </a:outerShdw>
                </a:effectLst>
              </a:rPr>
              <a:t>Estudem os obreiros a Bíblia com eles, forcejando por introduzir-lhes a verdade sagrada no coração. Lede-lhes as palavras de Deus: "Mas vós sois dEle, em Jesus Cristo, o qual para nós foi feito por Deus sabedoria, e justiça, e santificação, e redenção." "Assim diz o Senhor: Não se glorie o sábio na sua sabedoria, nem se glorie o forte na sua força;</a:t>
            </a:r>
            <a:r>
              <a:rPr lang="pt-BR" altLang="pt-BR" sz="4000">
                <a:effectLst>
                  <a:outerShdw blurRad="38100" dist="38100" dir="2700000" algn="tl">
                    <a:srgbClr val="C0C0C0"/>
                  </a:outerShdw>
                </a:effectLst>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367A2EA-7748-454C-B37F-3961A2D6783C}"/>
              </a:ext>
            </a:extLst>
          </p:cNvPr>
          <p:cNvSpPr>
            <a:spLocks noGrp="1"/>
          </p:cNvSpPr>
          <p:nvPr>
            <p:ph type="sldNum" sz="quarter" idx="11"/>
          </p:nvPr>
        </p:nvSpPr>
        <p:spPr/>
        <p:txBody>
          <a:bodyPr/>
          <a:lstStyle/>
          <a:p>
            <a:fld id="{CBD25AD4-30D4-41F6-8F2F-4E0F5BDEC8D9}" type="slidenum">
              <a:rPr lang="pt-BR" altLang="pt-BR"/>
              <a:pPr/>
              <a:t>27</a:t>
            </a:fld>
            <a:endParaRPr lang="pt-BR" altLang="pt-BR"/>
          </a:p>
        </p:txBody>
      </p:sp>
      <p:sp>
        <p:nvSpPr>
          <p:cNvPr id="46082" name="Rectangle 2">
            <a:extLst>
              <a:ext uri="{FF2B5EF4-FFF2-40B4-BE49-F238E27FC236}">
                <a16:creationId xmlns:a16="http://schemas.microsoft.com/office/drawing/2014/main" id="{8135D704-F432-4657-8CD5-6DFC66BC544F}"/>
              </a:ext>
            </a:extLst>
          </p:cNvPr>
          <p:cNvSpPr>
            <a:spLocks noGrp="1" noChangeArrowheads="1"/>
          </p:cNvSpPr>
          <p:nvPr>
            <p:ph type="body" idx="1"/>
          </p:nvPr>
        </p:nvSpPr>
        <p:spPr>
          <a:xfrm>
            <a:off x="179388" y="476250"/>
            <a:ext cx="8713787" cy="6121400"/>
          </a:xfrm>
        </p:spPr>
        <p:txBody>
          <a:bodyPr/>
          <a:lstStyle/>
          <a:p>
            <a:r>
              <a:rPr lang="pt-BR" altLang="pt-BR" sz="4400" b="1"/>
              <a:t>não se glorie o rico nas suas riquezas; mas o que se gloriar glorie-se nisto: em Me conhecer e saber que Eu sou o Senhor, que faço beneficência, juízo e justiça na Terra; porque destas coisas Me agrado, diz o Senhor." Jer. 9:23 e 24.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305F8198-7942-45B9-8CFB-A01778D1C86A}"/>
              </a:ext>
            </a:extLst>
          </p:cNvPr>
          <p:cNvSpPr>
            <a:spLocks noGrp="1"/>
          </p:cNvSpPr>
          <p:nvPr>
            <p:ph type="sldNum" sz="quarter" idx="11"/>
          </p:nvPr>
        </p:nvSpPr>
        <p:spPr/>
        <p:txBody>
          <a:bodyPr/>
          <a:lstStyle/>
          <a:p>
            <a:fld id="{A335BBEE-FD1D-42DD-959A-2998E8CC16F0}" type="slidenum">
              <a:rPr lang="pt-BR" altLang="pt-BR"/>
              <a:pPr/>
              <a:t>28</a:t>
            </a:fld>
            <a:endParaRPr lang="pt-BR" altLang="pt-BR"/>
          </a:p>
        </p:txBody>
      </p:sp>
      <p:sp>
        <p:nvSpPr>
          <p:cNvPr id="55298" name="Rectangle 2">
            <a:extLst>
              <a:ext uri="{FF2B5EF4-FFF2-40B4-BE49-F238E27FC236}">
                <a16:creationId xmlns:a16="http://schemas.microsoft.com/office/drawing/2014/main" id="{C6CF02B9-6B75-444F-8190-447718BEA622}"/>
              </a:ext>
            </a:extLst>
          </p:cNvPr>
          <p:cNvSpPr>
            <a:spLocks noGrp="1" noChangeArrowheads="1"/>
          </p:cNvSpPr>
          <p:nvPr>
            <p:ph type="body" idx="1"/>
          </p:nvPr>
        </p:nvSpPr>
        <p:spPr>
          <a:xfrm>
            <a:off x="179388" y="476250"/>
            <a:ext cx="8713787" cy="6192838"/>
          </a:xfrm>
        </p:spPr>
        <p:txBody>
          <a:bodyPr/>
          <a:lstStyle/>
          <a:p>
            <a:r>
              <a:rPr lang="pt-BR" altLang="pt-BR" sz="4400" b="1">
                <a:effectLst>
                  <a:outerShdw blurRad="38100" dist="38100" dir="2700000" algn="tl">
                    <a:srgbClr val="C0C0C0"/>
                  </a:outerShdw>
                </a:effectLst>
              </a:rPr>
              <a:t>"Em quem temos a redenção pelo Seu sangue, a remissão das ofensas, segundo as riquezas da Sua graça." Efés. 1:7. "O meu Deus, segundo as Suas riquezas, suprirá todas as vossas necessidades em glória, por Cristo Jesus." Filip. 4:19.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A72493A7-404A-4435-B3A3-6D799DE16DE2}"/>
              </a:ext>
            </a:extLst>
          </p:cNvPr>
          <p:cNvSpPr>
            <a:spLocks noGrp="1"/>
          </p:cNvSpPr>
          <p:nvPr>
            <p:ph type="sldNum" sz="quarter" idx="11"/>
          </p:nvPr>
        </p:nvSpPr>
        <p:spPr/>
        <p:txBody>
          <a:bodyPr/>
          <a:lstStyle/>
          <a:p>
            <a:fld id="{50915E50-8DF4-45D8-84FF-DC82112C39D5}" type="slidenum">
              <a:rPr lang="pt-BR" altLang="pt-BR"/>
              <a:pPr/>
              <a:t>29</a:t>
            </a:fld>
            <a:endParaRPr lang="pt-BR" altLang="pt-BR"/>
          </a:p>
        </p:txBody>
      </p:sp>
      <p:sp>
        <p:nvSpPr>
          <p:cNvPr id="47106" name="Rectangle 2">
            <a:extLst>
              <a:ext uri="{FF2B5EF4-FFF2-40B4-BE49-F238E27FC236}">
                <a16:creationId xmlns:a16="http://schemas.microsoft.com/office/drawing/2014/main" id="{0076F582-7B5D-4FC6-8E75-B9776557E380}"/>
              </a:ext>
            </a:extLst>
          </p:cNvPr>
          <p:cNvSpPr>
            <a:spLocks noGrp="1" noChangeArrowheads="1"/>
          </p:cNvSpPr>
          <p:nvPr>
            <p:ph type="body" idx="1"/>
          </p:nvPr>
        </p:nvSpPr>
        <p:spPr>
          <a:xfrm>
            <a:off x="179388" y="622300"/>
            <a:ext cx="8713787" cy="5975350"/>
          </a:xfrm>
        </p:spPr>
        <p:txBody>
          <a:bodyPr/>
          <a:lstStyle/>
          <a:p>
            <a:r>
              <a:rPr lang="pt-BR" altLang="pt-BR" sz="5400" b="1">
                <a:effectLst>
                  <a:outerShdw blurRad="38100" dist="38100" dir="2700000" algn="tl">
                    <a:srgbClr val="C0C0C0"/>
                  </a:outerShdw>
                </a:effectLst>
              </a:rPr>
              <a:t>Tal apelo, feito no espírito de Cristo, não será considerado impertinente. Impressionará o espírito de muitos da classe mais elevada.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DAB86B4-EBE8-41BC-BEFC-916F11F5835A}"/>
              </a:ext>
            </a:extLst>
          </p:cNvPr>
          <p:cNvSpPr>
            <a:spLocks noGrp="1"/>
          </p:cNvSpPr>
          <p:nvPr>
            <p:ph type="sldNum" sz="quarter" idx="11"/>
          </p:nvPr>
        </p:nvSpPr>
        <p:spPr/>
        <p:txBody>
          <a:bodyPr/>
          <a:lstStyle/>
          <a:p>
            <a:fld id="{2C68FA1C-6AC3-4E97-9786-003C461B6D46}" type="slidenum">
              <a:rPr lang="pt-BR" altLang="pt-BR"/>
              <a:pPr/>
              <a:t>3</a:t>
            </a:fld>
            <a:endParaRPr lang="pt-BR" altLang="pt-BR"/>
          </a:p>
        </p:txBody>
      </p:sp>
      <p:sp>
        <p:nvSpPr>
          <p:cNvPr id="4099" name="Rectangle 3">
            <a:extLst>
              <a:ext uri="{FF2B5EF4-FFF2-40B4-BE49-F238E27FC236}">
                <a16:creationId xmlns:a16="http://schemas.microsoft.com/office/drawing/2014/main" id="{1FAFA4C1-97AE-4592-BD67-29503A970833}"/>
              </a:ext>
            </a:extLst>
          </p:cNvPr>
          <p:cNvSpPr>
            <a:spLocks noGrp="1" noChangeArrowheads="1"/>
          </p:cNvSpPr>
          <p:nvPr>
            <p:ph type="body" idx="1"/>
          </p:nvPr>
        </p:nvSpPr>
        <p:spPr>
          <a:xfrm>
            <a:off x="0" y="0"/>
            <a:ext cx="9144000" cy="6858000"/>
          </a:xfrm>
          <a:solidFill>
            <a:schemeClr val="bg2"/>
          </a:solidFill>
        </p:spPr>
        <p:txBody>
          <a:bodyPr/>
          <a:lstStyle/>
          <a:p>
            <a:pPr algn="ctr">
              <a:buFont typeface="Wingdings" panose="05000000000000000000" pitchFamily="2" charset="2"/>
              <a:buNone/>
            </a:pPr>
            <a:endParaRPr lang="pt-BR" altLang="pt-BR" sz="2000" b="1">
              <a:solidFill>
                <a:schemeClr val="bg1"/>
              </a:solidFill>
              <a:effectLst>
                <a:outerShdw blurRad="38100" dist="38100" dir="2700000" algn="tl">
                  <a:srgbClr val="000000"/>
                </a:outerShdw>
              </a:effectLst>
              <a:latin typeface="Arial Black" panose="020B0A04020102020204" pitchFamily="34" charset="0"/>
            </a:endParaRPr>
          </a:p>
          <a:p>
            <a:pPr algn="ctr">
              <a:buFont typeface="Wingdings" panose="05000000000000000000" pitchFamily="2" charset="2"/>
              <a:buNone/>
            </a:pPr>
            <a:r>
              <a:rPr lang="pt-BR" altLang="pt-BR" sz="4800" b="1">
                <a:solidFill>
                  <a:schemeClr val="bg1"/>
                </a:solidFill>
                <a:effectLst>
                  <a:outerShdw blurRad="38100" dist="38100" dir="2700000" algn="tl">
                    <a:srgbClr val="000000"/>
                  </a:outerShdw>
                </a:effectLst>
                <a:latin typeface="Arial Black" panose="020B0A04020102020204" pitchFamily="34" charset="0"/>
              </a:rPr>
              <a:t>A igreja tem auxiliado aos necessitados. Campanhas regulares sempre aconteceram no seio da igreja. O processo de evangelização mundial já é difícil e caro à igreja.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3C50D4CA-E44C-4069-91A2-8E7A644D4D0E}"/>
              </a:ext>
            </a:extLst>
          </p:cNvPr>
          <p:cNvSpPr>
            <a:spLocks noGrp="1"/>
          </p:cNvSpPr>
          <p:nvPr>
            <p:ph type="sldNum" sz="quarter" idx="11"/>
          </p:nvPr>
        </p:nvSpPr>
        <p:spPr/>
        <p:txBody>
          <a:bodyPr/>
          <a:lstStyle/>
          <a:p>
            <a:fld id="{20B34230-C6CD-4ED0-819A-21D28202DFC1}" type="slidenum">
              <a:rPr lang="pt-BR" altLang="pt-BR"/>
              <a:pPr/>
              <a:t>30</a:t>
            </a:fld>
            <a:endParaRPr lang="pt-BR" altLang="pt-BR"/>
          </a:p>
        </p:txBody>
      </p:sp>
      <p:sp>
        <p:nvSpPr>
          <p:cNvPr id="56322" name="Rectangle 2">
            <a:extLst>
              <a:ext uri="{FF2B5EF4-FFF2-40B4-BE49-F238E27FC236}">
                <a16:creationId xmlns:a16="http://schemas.microsoft.com/office/drawing/2014/main" id="{2A57B341-F436-4505-AD33-A3AE6E9FF5E6}"/>
              </a:ext>
            </a:extLst>
          </p:cNvPr>
          <p:cNvSpPr>
            <a:spLocks noGrp="1" noChangeArrowheads="1"/>
          </p:cNvSpPr>
          <p:nvPr>
            <p:ph type="body" idx="1"/>
          </p:nvPr>
        </p:nvSpPr>
        <p:spPr>
          <a:xfrm>
            <a:off x="-36513" y="333375"/>
            <a:ext cx="8964613" cy="6524625"/>
          </a:xfrm>
        </p:spPr>
        <p:txBody>
          <a:bodyPr/>
          <a:lstStyle/>
          <a:p>
            <a:r>
              <a:rPr lang="pt-BR" altLang="pt-BR" sz="3800" b="1">
                <a:effectLst>
                  <a:outerShdw blurRad="38100" dist="38100" dir="2700000" algn="tl">
                    <a:srgbClr val="C0C0C0"/>
                  </a:outerShdw>
                </a:effectLst>
              </a:rPr>
              <a:t>Mediante esforços feitos com sabedoria e amor, muito rico poderá ser despertado para o senso de sua responsabilidade para com Deus. Quando se faz claro que o Senhor espera que eles, como representantes Seus, aliviem a humanidade sofredora, muitos corresponderão e darão de seus meios e simpatia para benefício dos pobres.</a:t>
            </a:r>
            <a:r>
              <a:rPr lang="pt-BR" altLang="pt-BR" sz="3800">
                <a:effectLst>
                  <a:outerShdw blurRad="38100" dist="38100" dir="2700000" algn="tl">
                    <a:srgbClr val="C0C0C0"/>
                  </a:outerShdw>
                </a:effectLst>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46FFE1B0-3269-4A26-9914-9AFF10C4DDCD}"/>
              </a:ext>
            </a:extLst>
          </p:cNvPr>
          <p:cNvSpPr>
            <a:spLocks noGrp="1"/>
          </p:cNvSpPr>
          <p:nvPr>
            <p:ph type="sldNum" sz="quarter" idx="11"/>
          </p:nvPr>
        </p:nvSpPr>
        <p:spPr/>
        <p:txBody>
          <a:bodyPr/>
          <a:lstStyle/>
          <a:p>
            <a:fld id="{EB4D3E30-A47A-406C-8C21-E5D9BD48A8BF}" type="slidenum">
              <a:rPr lang="pt-BR" altLang="pt-BR"/>
              <a:pPr/>
              <a:t>31</a:t>
            </a:fld>
            <a:endParaRPr lang="pt-BR" altLang="pt-BR"/>
          </a:p>
        </p:txBody>
      </p:sp>
      <p:sp>
        <p:nvSpPr>
          <p:cNvPr id="45058" name="Rectangle 2">
            <a:extLst>
              <a:ext uri="{FF2B5EF4-FFF2-40B4-BE49-F238E27FC236}">
                <a16:creationId xmlns:a16="http://schemas.microsoft.com/office/drawing/2014/main" id="{2F9E624C-C61D-4377-8384-3A511BBFFC7B}"/>
              </a:ext>
            </a:extLst>
          </p:cNvPr>
          <p:cNvSpPr>
            <a:spLocks noGrp="1" noChangeArrowheads="1"/>
          </p:cNvSpPr>
          <p:nvPr>
            <p:ph type="body" idx="1"/>
          </p:nvPr>
        </p:nvSpPr>
        <p:spPr>
          <a:xfrm>
            <a:off x="179388" y="547688"/>
            <a:ext cx="8713787" cy="6121400"/>
          </a:xfrm>
        </p:spPr>
        <p:txBody>
          <a:bodyPr/>
          <a:lstStyle/>
          <a:p>
            <a:r>
              <a:rPr lang="pt-BR" altLang="pt-BR" sz="4000" b="1">
                <a:effectLst>
                  <a:outerShdw blurRad="38100" dist="38100" dir="2700000" algn="tl">
                    <a:srgbClr val="C0C0C0"/>
                  </a:outerShdw>
                </a:effectLst>
              </a:rPr>
              <a:t>Quando o espírito for assim desviado de seus interesses egoístas, muitos serão levados a se entregarem a Cristo. Com seus talentos de influência e recursos, unir-se-ão de bom grado à obra de beneficência com o humilde missionário que foi instrumento de Deus em sua conversão.</a:t>
            </a:r>
            <a:endParaRPr lang="pt-BR" altLang="pt-BR" sz="4000">
              <a:effectLst>
                <a:outerShdw blurRad="38100" dist="38100" dir="2700000" algn="tl">
                  <a:srgbClr val="C0C0C0"/>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D2589EB-E21F-4147-B32C-2EF89C5BD4DB}"/>
              </a:ext>
            </a:extLst>
          </p:cNvPr>
          <p:cNvSpPr>
            <a:spLocks noGrp="1"/>
          </p:cNvSpPr>
          <p:nvPr>
            <p:ph type="sldNum" sz="quarter" idx="11"/>
          </p:nvPr>
        </p:nvSpPr>
        <p:spPr/>
        <p:txBody>
          <a:bodyPr/>
          <a:lstStyle/>
          <a:p>
            <a:fld id="{4C6B897C-7187-4731-9698-3348DE0E35E0}" type="slidenum">
              <a:rPr lang="pt-BR" altLang="pt-BR"/>
              <a:pPr/>
              <a:t>32</a:t>
            </a:fld>
            <a:endParaRPr lang="pt-BR" altLang="pt-BR"/>
          </a:p>
        </p:txBody>
      </p:sp>
      <p:sp>
        <p:nvSpPr>
          <p:cNvPr id="57346" name="Rectangle 2">
            <a:extLst>
              <a:ext uri="{FF2B5EF4-FFF2-40B4-BE49-F238E27FC236}">
                <a16:creationId xmlns:a16="http://schemas.microsoft.com/office/drawing/2014/main" id="{D6173F6C-0F6C-4195-AEA2-1A2D6AB29D55}"/>
              </a:ext>
            </a:extLst>
          </p:cNvPr>
          <p:cNvSpPr>
            <a:spLocks noGrp="1" noChangeArrowheads="1"/>
          </p:cNvSpPr>
          <p:nvPr>
            <p:ph type="body" idx="1"/>
          </p:nvPr>
        </p:nvSpPr>
        <p:spPr>
          <a:xfrm>
            <a:off x="179388" y="476250"/>
            <a:ext cx="8713787" cy="6121400"/>
          </a:xfrm>
        </p:spPr>
        <p:txBody>
          <a:bodyPr/>
          <a:lstStyle/>
          <a:p>
            <a:r>
              <a:rPr lang="pt-BR" altLang="pt-BR" sz="4400" b="1">
                <a:effectLst>
                  <a:outerShdw blurRad="38100" dist="38100" dir="2700000" algn="tl">
                    <a:srgbClr val="C0C0C0"/>
                  </a:outerShdw>
                </a:effectLst>
              </a:rPr>
              <a:t>Pelo devido emprego de seus tesouros terrenos, ajuntarão "tesouro no Céu que nunca acabe, onde não chega ladrão e a traça não rói". Luc. 12:33. Assegurarão para si o tesouro que a sabedoria oferece, isto é, "riquezas duráveis e justiça". Prov. 8:18.</a:t>
            </a:r>
            <a:endParaRPr lang="pt-BR" altLang="pt-BR" sz="4400">
              <a:effectLst>
                <a:outerShdw blurRad="38100" dist="38100" dir="2700000" algn="tl">
                  <a:srgbClr val="C0C0C0"/>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5C9CAF26-BB10-4453-9229-7EF74CDCBA2F}"/>
              </a:ext>
            </a:extLst>
          </p:cNvPr>
          <p:cNvSpPr>
            <a:spLocks noGrp="1"/>
          </p:cNvSpPr>
          <p:nvPr>
            <p:ph type="sldNum" sz="quarter" idx="11"/>
          </p:nvPr>
        </p:nvSpPr>
        <p:spPr/>
        <p:txBody>
          <a:bodyPr/>
          <a:lstStyle/>
          <a:p>
            <a:fld id="{AEC02BE4-C13E-4D91-A30B-8BF7FABB3871}" type="slidenum">
              <a:rPr lang="pt-BR" altLang="pt-BR"/>
              <a:pPr/>
              <a:t>33</a:t>
            </a:fld>
            <a:endParaRPr lang="pt-BR" altLang="pt-BR"/>
          </a:p>
        </p:txBody>
      </p:sp>
      <p:sp>
        <p:nvSpPr>
          <p:cNvPr id="13314" name="Rectangle 2">
            <a:extLst>
              <a:ext uri="{FF2B5EF4-FFF2-40B4-BE49-F238E27FC236}">
                <a16:creationId xmlns:a16="http://schemas.microsoft.com/office/drawing/2014/main" id="{758E3ADF-F984-4AA1-9057-505DAA8F8F89}"/>
              </a:ext>
            </a:extLst>
          </p:cNvPr>
          <p:cNvSpPr>
            <a:spLocks noChangeArrowheads="1"/>
          </p:cNvSpPr>
          <p:nvPr/>
        </p:nvSpPr>
        <p:spPr bwMode="auto">
          <a:xfrm>
            <a:off x="0" y="620713"/>
            <a:ext cx="91440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4400" b="1">
                <a:solidFill>
                  <a:schemeClr val="bg1"/>
                </a:solidFill>
                <a:effectLst>
                  <a:outerShdw blurRad="38100" dist="38100" dir="2700000" algn="tl">
                    <a:srgbClr val="000000"/>
                  </a:outerShdw>
                </a:effectLst>
                <a:latin typeface="Georgia" panose="02040502050405020303" pitchFamily="18" charset="0"/>
              </a:rPr>
              <a:t>Mediante esforços feitos com sabedoria e, acima de tudo, amor, conseguiremos despertar muitos para o senso de sua responsabilidade para com Deus.</a:t>
            </a:r>
          </a:p>
          <a:p>
            <a:pPr algn="ctr"/>
            <a:r>
              <a:rPr lang="pt-BR" altLang="pt-BR" sz="4400" b="1">
                <a:solidFill>
                  <a:schemeClr val="bg1"/>
                </a:solidFill>
                <a:effectLst>
                  <a:outerShdw blurRad="38100" dist="38100" dir="2700000" algn="tl">
                    <a:srgbClr val="000000"/>
                  </a:outerShdw>
                </a:effectLst>
                <a:latin typeface="Georgia" panose="02040502050405020303" pitchFamily="18" charset="0"/>
              </a:rPr>
              <a:t>Devemos deixar claro quais são as expectativas divinas em relação a estes.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095082C7-371C-4C00-B130-64C1C78FF4C9}"/>
              </a:ext>
            </a:extLst>
          </p:cNvPr>
          <p:cNvSpPr>
            <a:spLocks noGrp="1"/>
          </p:cNvSpPr>
          <p:nvPr>
            <p:ph type="sldNum" sz="quarter" idx="11"/>
          </p:nvPr>
        </p:nvSpPr>
        <p:spPr/>
        <p:txBody>
          <a:bodyPr/>
          <a:lstStyle/>
          <a:p>
            <a:fld id="{F7673CFB-2538-4158-8780-EFD8B5296B99}" type="slidenum">
              <a:rPr lang="pt-BR" altLang="pt-BR"/>
              <a:pPr/>
              <a:t>34</a:t>
            </a:fld>
            <a:endParaRPr lang="pt-BR" altLang="pt-BR"/>
          </a:p>
        </p:txBody>
      </p:sp>
      <p:sp>
        <p:nvSpPr>
          <p:cNvPr id="58371" name="Text Box 3">
            <a:extLst>
              <a:ext uri="{FF2B5EF4-FFF2-40B4-BE49-F238E27FC236}">
                <a16:creationId xmlns:a16="http://schemas.microsoft.com/office/drawing/2014/main" id="{6A26CADC-5F5D-428F-A410-E54BF752EF94}"/>
              </a:ext>
            </a:extLst>
          </p:cNvPr>
          <p:cNvSpPr txBox="1">
            <a:spLocks noChangeArrowheads="1"/>
          </p:cNvSpPr>
          <p:nvPr/>
        </p:nvSpPr>
        <p:spPr bwMode="auto">
          <a:xfrm>
            <a:off x="971550" y="4365625"/>
            <a:ext cx="72009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4800" b="1">
                <a:solidFill>
                  <a:schemeClr val="bg1"/>
                </a:solidFill>
                <a:effectLst>
                  <a:outerShdw blurRad="38100" dist="38100" dir="2700000" algn="tl">
                    <a:srgbClr val="C0C0C0"/>
                  </a:outerShdw>
                </a:effectLst>
                <a:latin typeface="Georgia" panose="02040502050405020303" pitchFamily="18" charset="0"/>
              </a:rPr>
              <a:t>Ajuda-me Senhor, a acordar e a despertar a outros</a:t>
            </a:r>
          </a:p>
        </p:txBody>
      </p:sp>
      <p:sp>
        <p:nvSpPr>
          <p:cNvPr id="58373" name="Text Box 5">
            <a:extLst>
              <a:ext uri="{FF2B5EF4-FFF2-40B4-BE49-F238E27FC236}">
                <a16:creationId xmlns:a16="http://schemas.microsoft.com/office/drawing/2014/main" id="{BB4C728F-663B-43C8-930D-7DA68DCC23F9}"/>
              </a:ext>
            </a:extLst>
          </p:cNvPr>
          <p:cNvSpPr txBox="1">
            <a:spLocks noChangeArrowheads="1"/>
          </p:cNvSpPr>
          <p:nvPr/>
        </p:nvSpPr>
        <p:spPr bwMode="auto">
          <a:xfrm>
            <a:off x="7740650" y="115888"/>
            <a:ext cx="1403350" cy="320675"/>
          </a:xfrm>
          <a:prstGeom prst="rect">
            <a:avLst/>
          </a:prstGeom>
          <a:gradFill rotWithShape="1">
            <a:gsLst>
              <a:gs pos="0">
                <a:schemeClr val="accent1">
                  <a:alpha val="9000"/>
                </a:schemeClr>
              </a:gs>
              <a:gs pos="100000">
                <a:schemeClr val="accent1">
                  <a:gamma/>
                  <a:shade val="46275"/>
                  <a:invGamma/>
                  <a:alpha val="11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1500" b="1">
                <a:effectLst>
                  <a:outerShdw blurRad="38100" dist="38100" dir="2700000" algn="tl">
                    <a:srgbClr val="FFFFFF"/>
                  </a:outerShdw>
                </a:effectLst>
                <a:latin typeface="Georgia" panose="02040502050405020303" pitchFamily="18" charset="0"/>
              </a:rPr>
              <a:t>FADMinas</a:t>
            </a:r>
            <a:endParaRPr lang="pt-BR" alt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FE46EA48-8419-4C06-BEC1-87AA1B9DBDB4}"/>
              </a:ext>
            </a:extLst>
          </p:cNvPr>
          <p:cNvSpPr>
            <a:spLocks noGrp="1"/>
          </p:cNvSpPr>
          <p:nvPr>
            <p:ph type="sldNum" sz="quarter" idx="11"/>
          </p:nvPr>
        </p:nvSpPr>
        <p:spPr/>
        <p:txBody>
          <a:bodyPr/>
          <a:lstStyle/>
          <a:p>
            <a:fld id="{22868D08-F40B-4A55-83D9-DC8FAE2C1634}" type="slidenum">
              <a:rPr lang="pt-BR" altLang="pt-BR"/>
              <a:pPr/>
              <a:t>4</a:t>
            </a:fld>
            <a:endParaRPr lang="pt-BR" altLang="pt-BR"/>
          </a:p>
        </p:txBody>
      </p:sp>
      <p:sp>
        <p:nvSpPr>
          <p:cNvPr id="28674" name="Rectangle 2">
            <a:extLst>
              <a:ext uri="{FF2B5EF4-FFF2-40B4-BE49-F238E27FC236}">
                <a16:creationId xmlns:a16="http://schemas.microsoft.com/office/drawing/2014/main" id="{344170F1-B81C-46B0-AF09-9EFD145FBA41}"/>
              </a:ext>
            </a:extLst>
          </p:cNvPr>
          <p:cNvSpPr>
            <a:spLocks noGrp="1" noChangeArrowheads="1"/>
          </p:cNvSpPr>
          <p:nvPr>
            <p:ph type="body" idx="1"/>
          </p:nvPr>
        </p:nvSpPr>
        <p:spPr>
          <a:xfrm>
            <a:off x="0" y="0"/>
            <a:ext cx="9144000" cy="6858000"/>
          </a:xfrm>
          <a:solidFill>
            <a:schemeClr val="bg2"/>
          </a:solidFill>
        </p:spPr>
        <p:txBody>
          <a:bodyPr/>
          <a:lstStyle/>
          <a:p>
            <a:pPr algn="ctr">
              <a:buFont typeface="Wingdings" panose="05000000000000000000" pitchFamily="2" charset="2"/>
              <a:buNone/>
            </a:pPr>
            <a:endParaRPr lang="pt-BR" altLang="pt-BR" sz="1600" b="1">
              <a:solidFill>
                <a:schemeClr val="bg1"/>
              </a:solidFill>
              <a:effectLst>
                <a:outerShdw blurRad="38100" dist="38100" dir="2700000" algn="tl">
                  <a:srgbClr val="000000"/>
                </a:outerShdw>
              </a:effectLst>
              <a:latin typeface="Arial Black" panose="020B0A04020102020204" pitchFamily="34" charset="0"/>
            </a:endParaRPr>
          </a:p>
          <a:p>
            <a:pPr algn="ctr">
              <a:buFont typeface="Wingdings" panose="05000000000000000000" pitchFamily="2" charset="2"/>
              <a:buNone/>
            </a:pPr>
            <a:r>
              <a:rPr lang="pt-BR" altLang="pt-BR" sz="4800" b="1">
                <a:solidFill>
                  <a:schemeClr val="bg1"/>
                </a:solidFill>
                <a:effectLst>
                  <a:outerShdw blurRad="38100" dist="38100" dir="2700000" algn="tl">
                    <a:srgbClr val="000000"/>
                  </a:outerShdw>
                </a:effectLst>
                <a:latin typeface="Arial Black" panose="020B0A04020102020204" pitchFamily="34" charset="0"/>
              </a:rPr>
              <a:t>Unido à isto, temos o auxílio aos pobres. Agiríamos como tolos se aplicássemos os poucos recursos que a igreja dispõe para oferecermos ajuda aos necessitados. O que fazer então?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E3ACD59F-FE0A-4366-A5E0-9511F62AFD58}"/>
              </a:ext>
            </a:extLst>
          </p:cNvPr>
          <p:cNvSpPr>
            <a:spLocks noGrp="1"/>
          </p:cNvSpPr>
          <p:nvPr>
            <p:ph type="sldNum" sz="quarter" idx="11"/>
          </p:nvPr>
        </p:nvSpPr>
        <p:spPr/>
        <p:txBody>
          <a:bodyPr/>
          <a:lstStyle/>
          <a:p>
            <a:fld id="{E4C77F54-934F-4392-9AEF-34C4177E0062}" type="slidenum">
              <a:rPr lang="pt-BR" altLang="pt-BR"/>
              <a:pPr/>
              <a:t>5</a:t>
            </a:fld>
            <a:endParaRPr lang="pt-BR" altLang="pt-BR"/>
          </a:p>
        </p:txBody>
      </p:sp>
      <p:sp>
        <p:nvSpPr>
          <p:cNvPr id="5123" name="Rectangle 3">
            <a:extLst>
              <a:ext uri="{FF2B5EF4-FFF2-40B4-BE49-F238E27FC236}">
                <a16:creationId xmlns:a16="http://schemas.microsoft.com/office/drawing/2014/main" id="{E89E04B5-50BA-4A11-B0E2-8E16A74FCC9C}"/>
              </a:ext>
            </a:extLst>
          </p:cNvPr>
          <p:cNvSpPr>
            <a:spLocks noChangeArrowheads="1"/>
          </p:cNvSpPr>
          <p:nvPr/>
        </p:nvSpPr>
        <p:spPr bwMode="auto">
          <a:xfrm>
            <a:off x="504825" y="1052513"/>
            <a:ext cx="8170863"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4800" b="1">
                <a:effectLst>
                  <a:outerShdw blurRad="38100" dist="38100" dir="2700000" algn="tl">
                    <a:srgbClr val="C0C0C0"/>
                  </a:outerShdw>
                </a:effectLst>
                <a:latin typeface="Bookman Old Style" panose="02050604050505020204" pitchFamily="18" charset="0"/>
              </a:rPr>
              <a:t>1. Que conselho dá o Senhor para aqueles que se dispõem a utilizar o dízimo sagrado para ajudar os pobres e necessitados? (275:1-3)</a:t>
            </a:r>
          </a:p>
        </p:txBody>
      </p:sp>
      <p:pic>
        <p:nvPicPr>
          <p:cNvPr id="5124" name="Picture 4" descr="DSC00038">
            <a:extLst>
              <a:ext uri="{FF2B5EF4-FFF2-40B4-BE49-F238E27FC236}">
                <a16:creationId xmlns:a16="http://schemas.microsoft.com/office/drawing/2014/main" id="{690F6B68-1839-4D32-B6B0-F3C879256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115888"/>
            <a:ext cx="1008062"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7BB9A3CB-BBE5-40BC-8459-CBC7F8F5E4D3}"/>
              </a:ext>
            </a:extLst>
          </p:cNvPr>
          <p:cNvSpPr>
            <a:spLocks noGrp="1"/>
          </p:cNvSpPr>
          <p:nvPr>
            <p:ph type="sldNum" sz="quarter" idx="11"/>
          </p:nvPr>
        </p:nvSpPr>
        <p:spPr/>
        <p:txBody>
          <a:bodyPr/>
          <a:lstStyle/>
          <a:p>
            <a:fld id="{BC218F58-5AE8-4862-8C4F-C2FA6E343091}" type="slidenum">
              <a:rPr lang="pt-BR" altLang="pt-BR"/>
              <a:pPr/>
              <a:t>6</a:t>
            </a:fld>
            <a:endParaRPr lang="pt-BR" altLang="pt-BR"/>
          </a:p>
        </p:txBody>
      </p:sp>
      <p:sp>
        <p:nvSpPr>
          <p:cNvPr id="29699" name="Rectangle 3">
            <a:extLst>
              <a:ext uri="{FF2B5EF4-FFF2-40B4-BE49-F238E27FC236}">
                <a16:creationId xmlns:a16="http://schemas.microsoft.com/office/drawing/2014/main" id="{8991DA6E-2DEA-4BDC-80B2-BB94FBF34C13}"/>
              </a:ext>
            </a:extLst>
          </p:cNvPr>
          <p:cNvSpPr>
            <a:spLocks noGrp="1" noChangeArrowheads="1"/>
          </p:cNvSpPr>
          <p:nvPr>
            <p:ph type="body" idx="1"/>
          </p:nvPr>
        </p:nvSpPr>
        <p:spPr>
          <a:xfrm>
            <a:off x="179388" y="476250"/>
            <a:ext cx="8713787" cy="6121400"/>
          </a:xfrm>
        </p:spPr>
        <p:txBody>
          <a:bodyPr/>
          <a:lstStyle/>
          <a:p>
            <a:r>
              <a:rPr lang="pt-BR" altLang="pt-BR" sz="3600" b="1">
                <a:effectLst>
                  <a:outerShdw blurRad="38100" dist="38100" dir="2700000" algn="tl">
                    <a:srgbClr val="C0C0C0"/>
                  </a:outerShdw>
                </a:effectLst>
              </a:rPr>
              <a:t>A causa de Deus não deve ser passada por alto para que os pobres recebam nossa primeira atenção. Cristo deu certa vez a Seus discípulos uma importante lição neste ponto. Quando Maria ungiu com o ungüento a cabeça de Jesus, o cobiçoso Judas fez um apelo em favor dos pobres, lamentando o que lhe parecia um desperdício de dinheiro.</a:t>
            </a:r>
            <a:r>
              <a:rPr lang="pt-BR" altLang="pt-BR" sz="3600">
                <a:effectLst>
                  <a:outerShdw blurRad="38100" dist="38100" dir="2700000" algn="tl">
                    <a:srgbClr val="C0C0C0"/>
                  </a:outerShdw>
                </a:effectLst>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46D7F0E4-972E-4B92-A8CB-949D9FA32D21}"/>
              </a:ext>
            </a:extLst>
          </p:cNvPr>
          <p:cNvSpPr>
            <a:spLocks noGrp="1"/>
          </p:cNvSpPr>
          <p:nvPr>
            <p:ph type="sldNum" sz="quarter" idx="11"/>
          </p:nvPr>
        </p:nvSpPr>
        <p:spPr/>
        <p:txBody>
          <a:bodyPr/>
          <a:lstStyle/>
          <a:p>
            <a:fld id="{2D509EA2-0459-427D-9061-372019EA567B}" type="slidenum">
              <a:rPr lang="pt-BR" altLang="pt-BR"/>
              <a:pPr/>
              <a:t>7</a:t>
            </a:fld>
            <a:endParaRPr lang="pt-BR" altLang="pt-BR"/>
          </a:p>
        </p:txBody>
      </p:sp>
      <p:sp>
        <p:nvSpPr>
          <p:cNvPr id="30722" name="Rectangle 2">
            <a:extLst>
              <a:ext uri="{FF2B5EF4-FFF2-40B4-BE49-F238E27FC236}">
                <a16:creationId xmlns:a16="http://schemas.microsoft.com/office/drawing/2014/main" id="{43626929-CB5B-48D0-BD99-9F58B383C164}"/>
              </a:ext>
            </a:extLst>
          </p:cNvPr>
          <p:cNvSpPr>
            <a:spLocks noGrp="1" noChangeArrowheads="1"/>
          </p:cNvSpPr>
          <p:nvPr>
            <p:ph type="body" idx="1"/>
          </p:nvPr>
        </p:nvSpPr>
        <p:spPr>
          <a:xfrm>
            <a:off x="179388" y="476250"/>
            <a:ext cx="8713787" cy="6121400"/>
          </a:xfrm>
        </p:spPr>
        <p:txBody>
          <a:bodyPr/>
          <a:lstStyle/>
          <a:p>
            <a:r>
              <a:rPr lang="pt-BR" altLang="pt-BR" sz="4000" b="1">
                <a:effectLst>
                  <a:outerShdw blurRad="38100" dist="38100" dir="2700000" algn="tl">
                    <a:srgbClr val="C0C0C0"/>
                  </a:outerShdw>
                </a:effectLst>
              </a:rPr>
              <a:t>Mas Jesus defendeu o ato, dizendo: "Deixai-a, para que a molestais? Ela fez-me boa obra. ... Em todas as partes do mundo onde este evangelho for pregado, também o que ela fez será contado." Mar. 14:6 e 9. Somos assim ensinados que Cristo deve ser honrado na consagração do melhor que temos. </a:t>
            </a:r>
            <a:endParaRPr lang="pt-BR" altLang="pt-BR" sz="4000">
              <a:effectLst>
                <a:outerShdw blurRad="38100" dist="38100" dir="2700000" algn="tl">
                  <a:srgbClr val="C0C0C0"/>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8EAA7C7-916F-4159-B4A8-16CC3593D540}"/>
              </a:ext>
            </a:extLst>
          </p:cNvPr>
          <p:cNvSpPr>
            <a:spLocks noGrp="1"/>
          </p:cNvSpPr>
          <p:nvPr>
            <p:ph type="sldNum" sz="quarter" idx="11"/>
          </p:nvPr>
        </p:nvSpPr>
        <p:spPr/>
        <p:txBody>
          <a:bodyPr/>
          <a:lstStyle/>
          <a:p>
            <a:fld id="{011E156A-206C-469B-8684-D8AEF10FC5EA}" type="slidenum">
              <a:rPr lang="pt-BR" altLang="pt-BR"/>
              <a:pPr/>
              <a:t>8</a:t>
            </a:fld>
            <a:endParaRPr lang="pt-BR" altLang="pt-BR"/>
          </a:p>
        </p:txBody>
      </p:sp>
      <p:sp>
        <p:nvSpPr>
          <p:cNvPr id="48130" name="Rectangle 2">
            <a:extLst>
              <a:ext uri="{FF2B5EF4-FFF2-40B4-BE49-F238E27FC236}">
                <a16:creationId xmlns:a16="http://schemas.microsoft.com/office/drawing/2014/main" id="{7CCC321A-DB03-4612-BD99-63CCF6673979}"/>
              </a:ext>
            </a:extLst>
          </p:cNvPr>
          <p:cNvSpPr>
            <a:spLocks noGrp="1" noChangeArrowheads="1"/>
          </p:cNvSpPr>
          <p:nvPr>
            <p:ph type="body" idx="1"/>
          </p:nvPr>
        </p:nvSpPr>
        <p:spPr>
          <a:xfrm>
            <a:off x="179388" y="549275"/>
            <a:ext cx="8713787" cy="6235700"/>
          </a:xfrm>
        </p:spPr>
        <p:txBody>
          <a:bodyPr/>
          <a:lstStyle/>
          <a:p>
            <a:r>
              <a:rPr lang="pt-BR" altLang="pt-BR" sz="4400" b="1">
                <a:effectLst>
                  <a:outerShdw blurRad="38100" dist="38100" dir="2700000" algn="tl">
                    <a:srgbClr val="C0C0C0"/>
                  </a:outerShdw>
                </a:effectLst>
              </a:rPr>
              <a:t>Devesse toda a nossa atenção ser dirigida para as necessidades dos pobres, a causa de Deus seria negligenciada. Ninguém sofreria se os Seus mordomos cumprissem o seu dever, mas a causa de Cristo deve vir em primeiro lugar.</a:t>
            </a:r>
            <a:r>
              <a:rPr lang="pt-BR" altLang="pt-BR" sz="4400">
                <a:effectLst>
                  <a:outerShdw blurRad="38100" dist="38100" dir="2700000" algn="tl">
                    <a:srgbClr val="C0C0C0"/>
                  </a:outerShdw>
                </a:effectLst>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A02BFB4A-6A37-4A38-9647-FFE9D57CB3D4}"/>
              </a:ext>
            </a:extLst>
          </p:cNvPr>
          <p:cNvSpPr>
            <a:spLocks noGrp="1"/>
          </p:cNvSpPr>
          <p:nvPr>
            <p:ph type="sldNum" sz="quarter" idx="11"/>
          </p:nvPr>
        </p:nvSpPr>
        <p:spPr/>
        <p:txBody>
          <a:bodyPr/>
          <a:lstStyle/>
          <a:p>
            <a:fld id="{38ABE1E6-82AD-4198-90F3-C5CD8C29963A}" type="slidenum">
              <a:rPr lang="pt-BR" altLang="pt-BR"/>
              <a:pPr/>
              <a:t>9</a:t>
            </a:fld>
            <a:endParaRPr lang="pt-BR" altLang="pt-BR"/>
          </a:p>
        </p:txBody>
      </p:sp>
      <p:sp>
        <p:nvSpPr>
          <p:cNvPr id="8194" name="Rectangle 2">
            <a:extLst>
              <a:ext uri="{FF2B5EF4-FFF2-40B4-BE49-F238E27FC236}">
                <a16:creationId xmlns:a16="http://schemas.microsoft.com/office/drawing/2014/main" id="{0961C310-B724-48FA-950C-73917ADE1FD5}"/>
              </a:ext>
            </a:extLst>
          </p:cNvPr>
          <p:cNvSpPr>
            <a:spLocks noChangeArrowheads="1"/>
          </p:cNvSpPr>
          <p:nvPr/>
        </p:nvSpPr>
        <p:spPr bwMode="auto">
          <a:xfrm>
            <a:off x="504825" y="981075"/>
            <a:ext cx="8170863"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4800" b="1">
                <a:effectLst>
                  <a:outerShdw blurRad="38100" dist="38100" dir="2700000" algn="tl">
                    <a:srgbClr val="C0C0C0"/>
                  </a:outerShdw>
                </a:effectLst>
                <a:latin typeface="Bookman Old Style" panose="02050604050505020204" pitchFamily="18" charset="0"/>
              </a:rPr>
              <a:t>2. Qual a opinião de Ellen White quanto a recebermos dinheiro ou doações de pessoas não pertencentes à nossa fé? (276:1)</a:t>
            </a:r>
          </a:p>
        </p:txBody>
      </p:sp>
      <p:pic>
        <p:nvPicPr>
          <p:cNvPr id="8195" name="Picture 3" descr="DSC00038">
            <a:extLst>
              <a:ext uri="{FF2B5EF4-FFF2-40B4-BE49-F238E27FC236}">
                <a16:creationId xmlns:a16="http://schemas.microsoft.com/office/drawing/2014/main" id="{CE4D6DC0-D738-418D-8E2B-265143E63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115888"/>
            <a:ext cx="1008062"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Pixel">
  <a:themeElements>
    <a:clrScheme name="">
      <a:dk1>
        <a:srgbClr val="000000"/>
      </a:dk1>
      <a:lt1>
        <a:srgbClr val="FFFFFF"/>
      </a:lt1>
      <a:dk2>
        <a:srgbClr val="000000"/>
      </a:dk2>
      <a:lt2>
        <a:srgbClr val="008000"/>
      </a:lt2>
      <a:accent1>
        <a:srgbClr val="FF99FF"/>
      </a:accent1>
      <a:accent2>
        <a:srgbClr val="9999CC"/>
      </a:accent2>
      <a:accent3>
        <a:srgbClr val="FFFFFF"/>
      </a:accent3>
      <a:accent4>
        <a:srgbClr val="000000"/>
      </a:accent4>
      <a:accent5>
        <a:srgbClr val="FFCAFF"/>
      </a:accent5>
      <a:accent6>
        <a:srgbClr val="8A8AB9"/>
      </a:accent6>
      <a:hlink>
        <a:srgbClr val="666699"/>
      </a:hlink>
      <a:folHlink>
        <a:srgbClr val="33CC33"/>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663300"/>
        </a:lt2>
        <a:accent1>
          <a:srgbClr val="FF99FF"/>
        </a:accent1>
        <a:accent2>
          <a:srgbClr val="9999CC"/>
        </a:accent2>
        <a:accent3>
          <a:srgbClr val="FFFFFF"/>
        </a:accent3>
        <a:accent4>
          <a:srgbClr val="000000"/>
        </a:accent4>
        <a:accent5>
          <a:srgbClr val="FFCAFF"/>
        </a:accent5>
        <a:accent6>
          <a:srgbClr val="8A8AB9"/>
        </a:accent6>
        <a:hlink>
          <a:srgbClr val="666699"/>
        </a:hlink>
        <a:folHlink>
          <a:srgbClr val="33CC33"/>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800080"/>
        </a:lt2>
        <a:accent1>
          <a:srgbClr val="FF99FF"/>
        </a:accent1>
        <a:accent2>
          <a:srgbClr val="9999CC"/>
        </a:accent2>
        <a:accent3>
          <a:srgbClr val="FFFFFF"/>
        </a:accent3>
        <a:accent4>
          <a:srgbClr val="000000"/>
        </a:accent4>
        <a:accent5>
          <a:srgbClr val="FFCAFF"/>
        </a:accent5>
        <a:accent6>
          <a:srgbClr val="8A8AB9"/>
        </a:accent6>
        <a:hlink>
          <a:srgbClr val="666699"/>
        </a:hlink>
        <a:folHlink>
          <a:srgbClr val="33CC33"/>
        </a:folHlink>
      </a:clrScheme>
      <a:clrMap bg1="lt1" tx1="dk1" bg2="lt2" tx2="dk2" accent1="accent1" accent2="accent2" accent3="accent3" accent4="accent4" accent5="accent5" accent6="accent6" hlink="hlink" folHlink="folHlink"/>
    </a:extraClrScheme>
    <a:extraClrScheme>
      <a:clrScheme name="Pixel 15">
        <a:dk1>
          <a:srgbClr val="000000"/>
        </a:dk1>
        <a:lt1>
          <a:srgbClr val="FFFFFF"/>
        </a:lt1>
        <a:dk2>
          <a:srgbClr val="000000"/>
        </a:dk2>
        <a:lt2>
          <a:srgbClr val="6600CC"/>
        </a:lt2>
        <a:accent1>
          <a:srgbClr val="FF99FF"/>
        </a:accent1>
        <a:accent2>
          <a:srgbClr val="9999CC"/>
        </a:accent2>
        <a:accent3>
          <a:srgbClr val="FFFFFF"/>
        </a:accent3>
        <a:accent4>
          <a:srgbClr val="000000"/>
        </a:accent4>
        <a:accent5>
          <a:srgbClr val="FFCAFF"/>
        </a:accent5>
        <a:accent6>
          <a:srgbClr val="8A8AB9"/>
        </a:accent6>
        <a:hlink>
          <a:srgbClr val="666699"/>
        </a:hlink>
        <a:folHlink>
          <a:srgbClr val="33CC33"/>
        </a:folHlink>
      </a:clrScheme>
      <a:clrMap bg1="lt1" tx1="dk1" bg2="lt2" tx2="dk2" accent1="accent1" accent2="accent2" accent3="accent3" accent4="accent4" accent5="accent5" accent6="accent6" hlink="hlink" folHlink="folHlink"/>
    </a:extraClrScheme>
    <a:extraClrScheme>
      <a:clrScheme name="Pixel 16">
        <a:dk1>
          <a:srgbClr val="000000"/>
        </a:dk1>
        <a:lt1>
          <a:srgbClr val="FFFFFF"/>
        </a:lt1>
        <a:dk2>
          <a:srgbClr val="000000"/>
        </a:dk2>
        <a:lt2>
          <a:srgbClr val="FF33CC"/>
        </a:lt2>
        <a:accent1>
          <a:srgbClr val="FF99FF"/>
        </a:accent1>
        <a:accent2>
          <a:srgbClr val="9999CC"/>
        </a:accent2>
        <a:accent3>
          <a:srgbClr val="FFFFFF"/>
        </a:accent3>
        <a:accent4>
          <a:srgbClr val="000000"/>
        </a:accent4>
        <a:accent5>
          <a:srgbClr val="FFCAFF"/>
        </a:accent5>
        <a:accent6>
          <a:srgbClr val="8A8AB9"/>
        </a:accent6>
        <a:hlink>
          <a:srgbClr val="666699"/>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39</TotalTime>
  <Words>1377</Words>
  <Application>Microsoft Office PowerPoint</Application>
  <PresentationFormat>Apresentação na tela (4:3)</PresentationFormat>
  <Paragraphs>75</Paragraphs>
  <Slides>34</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34</vt:i4>
      </vt:variant>
    </vt:vector>
  </HeadingPairs>
  <TitlesOfParts>
    <vt:vector size="44" baseType="lpstr">
      <vt:lpstr>Arial</vt:lpstr>
      <vt:lpstr>Times New Roman</vt:lpstr>
      <vt:lpstr>Wingdings</vt:lpstr>
      <vt:lpstr>Arial Black</vt:lpstr>
      <vt:lpstr>Copperplate Gothic Bold</vt:lpstr>
      <vt:lpstr>Forte</vt:lpstr>
      <vt:lpstr>Arial Rounded MT Bold</vt:lpstr>
      <vt:lpstr>Bookman Old Style</vt:lpstr>
      <vt:lpstr>Georgia</vt:lpstr>
      <vt:lpstr>Pixel</vt:lpstr>
      <vt:lpstr>37- AS RIQUEZAS DAS NAÇÕES</vt:lpstr>
      <vt:lpstr>Marcos 14.6-9</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37- AS RIQUEZAS DAS NAÇÕES</dc:title>
  <dc:creator>MARCELO AUGUSTO DE CARVALHO</dc:creator>
  <cp:lastModifiedBy>Pr. Marcelo Carvalho</cp:lastModifiedBy>
  <cp:revision>21</cp:revision>
  <dcterms:created xsi:type="dcterms:W3CDTF">2004-11-16T12:23:20Z</dcterms:created>
  <dcterms:modified xsi:type="dcterms:W3CDTF">2019-11-21T12:21:37Z</dcterms:modified>
</cp:coreProperties>
</file>