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8"/>
  </p:notesMasterIdLst>
  <p:sldIdLst>
    <p:sldId id="256" r:id="rId2"/>
    <p:sldId id="279" r:id="rId3"/>
    <p:sldId id="258" r:id="rId4"/>
    <p:sldId id="259" r:id="rId5"/>
    <p:sldId id="280" r:id="rId6"/>
    <p:sldId id="261" r:id="rId7"/>
    <p:sldId id="282" r:id="rId8"/>
    <p:sldId id="283" r:id="rId9"/>
    <p:sldId id="297" r:id="rId10"/>
    <p:sldId id="263" r:id="rId11"/>
    <p:sldId id="284" r:id="rId12"/>
    <p:sldId id="298" r:id="rId13"/>
    <p:sldId id="265" r:id="rId14"/>
    <p:sldId id="286" r:id="rId15"/>
    <p:sldId id="299" r:id="rId16"/>
    <p:sldId id="301" r:id="rId17"/>
    <p:sldId id="287" r:id="rId18"/>
    <p:sldId id="267" r:id="rId19"/>
    <p:sldId id="288" r:id="rId20"/>
    <p:sldId id="302" r:id="rId21"/>
    <p:sldId id="303" r:id="rId22"/>
    <p:sldId id="269" r:id="rId23"/>
    <p:sldId id="290" r:id="rId24"/>
    <p:sldId id="304" r:id="rId25"/>
    <p:sldId id="305" r:id="rId26"/>
    <p:sldId id="271" r:id="rId27"/>
    <p:sldId id="273" r:id="rId28"/>
    <p:sldId id="294" r:id="rId29"/>
    <p:sldId id="306" r:id="rId30"/>
    <p:sldId id="307" r:id="rId31"/>
    <p:sldId id="275" r:id="rId32"/>
    <p:sldId id="296" r:id="rId33"/>
    <p:sldId id="308" r:id="rId34"/>
    <p:sldId id="277" r:id="rId35"/>
    <p:sldId id="278" r:id="rId36"/>
    <p:sldId id="309" r:id="rId37"/>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E798C5F-6B18-4659-AD14-2B99D1132D5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60419" name="Rectangle 3">
            <a:extLst>
              <a:ext uri="{FF2B5EF4-FFF2-40B4-BE49-F238E27FC236}">
                <a16:creationId xmlns:a16="http://schemas.microsoft.com/office/drawing/2014/main" id="{821E8EE5-16D4-462E-8519-6AD28FB7498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60420" name="Rectangle 4">
            <a:extLst>
              <a:ext uri="{FF2B5EF4-FFF2-40B4-BE49-F238E27FC236}">
                <a16:creationId xmlns:a16="http://schemas.microsoft.com/office/drawing/2014/main" id="{560D35A3-7820-4508-99D5-9DDEEE0A3E5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a:extLst>
              <a:ext uri="{FF2B5EF4-FFF2-40B4-BE49-F238E27FC236}">
                <a16:creationId xmlns:a16="http://schemas.microsoft.com/office/drawing/2014/main" id="{B07EA68A-7AE8-4C01-9310-F63E34B3CC5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60422" name="Rectangle 6">
            <a:extLst>
              <a:ext uri="{FF2B5EF4-FFF2-40B4-BE49-F238E27FC236}">
                <a16:creationId xmlns:a16="http://schemas.microsoft.com/office/drawing/2014/main" id="{CD394670-805F-455D-9892-A70F7DBFF81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60423" name="Rectangle 7">
            <a:extLst>
              <a:ext uri="{FF2B5EF4-FFF2-40B4-BE49-F238E27FC236}">
                <a16:creationId xmlns:a16="http://schemas.microsoft.com/office/drawing/2014/main" id="{E1C23439-A893-40B1-AE87-6E8770C2D40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1CC955-B8C4-4B2D-82F6-80E03FBF1CF3}"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E9866366-97F8-479D-93C1-5846344DAFBB}"/>
              </a:ext>
            </a:extLst>
          </p:cNvPr>
          <p:cNvGrpSpPr>
            <a:grpSpLocks/>
          </p:cNvGrpSpPr>
          <p:nvPr/>
        </p:nvGrpSpPr>
        <p:grpSpPr bwMode="auto">
          <a:xfrm>
            <a:off x="0" y="0"/>
            <a:ext cx="9144000" cy="6858000"/>
            <a:chOff x="0" y="0"/>
            <a:chExt cx="5760" cy="4320"/>
          </a:xfrm>
        </p:grpSpPr>
        <p:sp>
          <p:nvSpPr>
            <p:cNvPr id="27651" name="Rectangle 3">
              <a:extLst>
                <a:ext uri="{FF2B5EF4-FFF2-40B4-BE49-F238E27FC236}">
                  <a16:creationId xmlns:a16="http://schemas.microsoft.com/office/drawing/2014/main" id="{250942D9-E89A-482D-B543-FF18AF154D26}"/>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7652" name="Rectangle 4">
              <a:extLst>
                <a:ext uri="{FF2B5EF4-FFF2-40B4-BE49-F238E27FC236}">
                  <a16:creationId xmlns:a16="http://schemas.microsoft.com/office/drawing/2014/main" id="{BABD4096-6CA0-46D4-B94C-72836F5BB0E1}"/>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7653" name="Group 5">
              <a:extLst>
                <a:ext uri="{FF2B5EF4-FFF2-40B4-BE49-F238E27FC236}">
                  <a16:creationId xmlns:a16="http://schemas.microsoft.com/office/drawing/2014/main" id="{A21EEA8E-7619-4A31-AB48-97A88EC0B3B5}"/>
                </a:ext>
              </a:extLst>
            </p:cNvPr>
            <p:cNvGrpSpPr>
              <a:grpSpLocks/>
            </p:cNvGrpSpPr>
            <p:nvPr/>
          </p:nvGrpSpPr>
          <p:grpSpPr bwMode="auto">
            <a:xfrm>
              <a:off x="0" y="672"/>
              <a:ext cx="1806" cy="1989"/>
              <a:chOff x="0" y="672"/>
              <a:chExt cx="1806" cy="1989"/>
            </a:xfrm>
          </p:grpSpPr>
          <p:sp>
            <p:nvSpPr>
              <p:cNvPr id="27654" name="Rectangle 6">
                <a:extLst>
                  <a:ext uri="{FF2B5EF4-FFF2-40B4-BE49-F238E27FC236}">
                    <a16:creationId xmlns:a16="http://schemas.microsoft.com/office/drawing/2014/main" id="{158CC9F2-E1B4-43EF-B42F-E6841140E117}"/>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5" name="Rectangle 7">
                <a:extLst>
                  <a:ext uri="{FF2B5EF4-FFF2-40B4-BE49-F238E27FC236}">
                    <a16:creationId xmlns:a16="http://schemas.microsoft.com/office/drawing/2014/main" id="{32C70761-3D59-4102-AD29-A43E03522E34}"/>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6" name="Rectangle 8">
                <a:extLst>
                  <a:ext uri="{FF2B5EF4-FFF2-40B4-BE49-F238E27FC236}">
                    <a16:creationId xmlns:a16="http://schemas.microsoft.com/office/drawing/2014/main" id="{B1D72685-C7D8-4BF0-94EA-DFAE2CA287C0}"/>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7" name="Rectangle 9">
                <a:extLst>
                  <a:ext uri="{FF2B5EF4-FFF2-40B4-BE49-F238E27FC236}">
                    <a16:creationId xmlns:a16="http://schemas.microsoft.com/office/drawing/2014/main" id="{F1CEBC20-CBA0-4C52-9CE8-71BA83EF0638}"/>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8" name="Rectangle 10">
                <a:extLst>
                  <a:ext uri="{FF2B5EF4-FFF2-40B4-BE49-F238E27FC236}">
                    <a16:creationId xmlns:a16="http://schemas.microsoft.com/office/drawing/2014/main" id="{83C25293-3091-4652-8A84-37DF4D606617}"/>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9" name="Rectangle 11">
                <a:extLst>
                  <a:ext uri="{FF2B5EF4-FFF2-40B4-BE49-F238E27FC236}">
                    <a16:creationId xmlns:a16="http://schemas.microsoft.com/office/drawing/2014/main" id="{629FB741-B006-4A8E-B96C-1413382500D7}"/>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0" name="Rectangle 12">
                <a:extLst>
                  <a:ext uri="{FF2B5EF4-FFF2-40B4-BE49-F238E27FC236}">
                    <a16:creationId xmlns:a16="http://schemas.microsoft.com/office/drawing/2014/main" id="{EEDE177A-E2A5-48B7-AA2A-B23043F9BB4A}"/>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1" name="Rectangle 13">
                <a:extLst>
                  <a:ext uri="{FF2B5EF4-FFF2-40B4-BE49-F238E27FC236}">
                    <a16:creationId xmlns:a16="http://schemas.microsoft.com/office/drawing/2014/main" id="{40C2E080-706F-423D-9CBF-E6F0161E664B}"/>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2" name="Rectangle 14">
                <a:extLst>
                  <a:ext uri="{FF2B5EF4-FFF2-40B4-BE49-F238E27FC236}">
                    <a16:creationId xmlns:a16="http://schemas.microsoft.com/office/drawing/2014/main" id="{4C6EA5A9-7800-4370-8B6C-C2EE4923F3D2}"/>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3" name="Rectangle 15">
                <a:extLst>
                  <a:ext uri="{FF2B5EF4-FFF2-40B4-BE49-F238E27FC236}">
                    <a16:creationId xmlns:a16="http://schemas.microsoft.com/office/drawing/2014/main" id="{C5F7DA44-48AD-4E36-89FA-59D4314E3FC9}"/>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7664" name="Rectangle 16">
            <a:extLst>
              <a:ext uri="{FF2B5EF4-FFF2-40B4-BE49-F238E27FC236}">
                <a16:creationId xmlns:a16="http://schemas.microsoft.com/office/drawing/2014/main" id="{7CFF272A-5D68-4052-8DEE-F9BE3E180140}"/>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7665" name="Rectangle 17">
            <a:extLst>
              <a:ext uri="{FF2B5EF4-FFF2-40B4-BE49-F238E27FC236}">
                <a16:creationId xmlns:a16="http://schemas.microsoft.com/office/drawing/2014/main" id="{54BD37D3-A27B-41ED-8B3A-E398511EDBE0}"/>
              </a:ext>
            </a:extLst>
          </p:cNvPr>
          <p:cNvSpPr>
            <a:spLocks noGrp="1" noChangeArrowheads="1"/>
          </p:cNvSpPr>
          <p:nvPr>
            <p:ph type="ftr" sz="quarter" idx="3"/>
          </p:nvPr>
        </p:nvSpPr>
        <p:spPr/>
        <p:txBody>
          <a:bodyPr/>
          <a:lstStyle>
            <a:lvl1pPr>
              <a:defRPr/>
            </a:lvl1pPr>
          </a:lstStyle>
          <a:p>
            <a:endParaRPr lang="pt-BR" altLang="pt-BR"/>
          </a:p>
        </p:txBody>
      </p:sp>
      <p:sp>
        <p:nvSpPr>
          <p:cNvPr id="27666" name="Rectangle 18">
            <a:extLst>
              <a:ext uri="{FF2B5EF4-FFF2-40B4-BE49-F238E27FC236}">
                <a16:creationId xmlns:a16="http://schemas.microsoft.com/office/drawing/2014/main" id="{CD1F86FE-1208-483A-8901-90EBD79ED66D}"/>
              </a:ext>
            </a:extLst>
          </p:cNvPr>
          <p:cNvSpPr>
            <a:spLocks noGrp="1" noChangeArrowheads="1"/>
          </p:cNvSpPr>
          <p:nvPr>
            <p:ph type="sldNum" sz="quarter" idx="4"/>
          </p:nvPr>
        </p:nvSpPr>
        <p:spPr/>
        <p:txBody>
          <a:bodyPr/>
          <a:lstStyle>
            <a:lvl1pPr>
              <a:defRPr/>
            </a:lvl1pPr>
          </a:lstStyle>
          <a:p>
            <a:fld id="{C11C253E-7AFD-4252-B9BC-7DA389CFC31F}" type="slidenum">
              <a:rPr lang="pt-BR" altLang="pt-BR"/>
              <a:pPr/>
              <a:t>‹nº›</a:t>
            </a:fld>
            <a:endParaRPr lang="pt-BR" altLang="pt-BR"/>
          </a:p>
        </p:txBody>
      </p:sp>
      <p:sp>
        <p:nvSpPr>
          <p:cNvPr id="27667" name="Rectangle 19">
            <a:extLst>
              <a:ext uri="{FF2B5EF4-FFF2-40B4-BE49-F238E27FC236}">
                <a16:creationId xmlns:a16="http://schemas.microsoft.com/office/drawing/2014/main" id="{B2E453C9-381F-47EE-9300-DA40BE5ED1B9}"/>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7668" name="Rectangle 20">
            <a:extLst>
              <a:ext uri="{FF2B5EF4-FFF2-40B4-BE49-F238E27FC236}">
                <a16:creationId xmlns:a16="http://schemas.microsoft.com/office/drawing/2014/main" id="{52B5DD6F-C448-4F21-806E-72FCBF37FB36}"/>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A0EFB-BF19-4409-A9BF-3993C2D91B5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FEC7003-7C01-467A-A848-75AC5530A2F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804463D-021E-4BEC-BC3E-3537A33680B0}"/>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33563B34-F284-400E-8A21-1F3AFCA29EA4}"/>
              </a:ext>
            </a:extLst>
          </p:cNvPr>
          <p:cNvSpPr>
            <a:spLocks noGrp="1"/>
          </p:cNvSpPr>
          <p:nvPr>
            <p:ph type="sldNum" sz="quarter" idx="11"/>
          </p:nvPr>
        </p:nvSpPr>
        <p:spPr/>
        <p:txBody>
          <a:bodyPr/>
          <a:lstStyle>
            <a:lvl1pPr>
              <a:defRPr/>
            </a:lvl1pPr>
          </a:lstStyle>
          <a:p>
            <a:fld id="{A97D55D7-6B81-4E97-9B43-9A70B343B8BC}"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46A6C482-E73F-4D65-B64D-CDEFA9B61F5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9769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0AF3B8-1D42-4DCB-B234-5F0370A0D0EC}"/>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1EA1CA1D-C3D3-42F1-9461-D65020F70CC2}"/>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397EB695-E2A1-4A51-8231-C135C441FBA6}"/>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17A3658-DF40-4AE9-BCD2-1A3F3CD05FB4}"/>
              </a:ext>
            </a:extLst>
          </p:cNvPr>
          <p:cNvSpPr>
            <a:spLocks noGrp="1"/>
          </p:cNvSpPr>
          <p:nvPr>
            <p:ph type="sldNum" sz="quarter" idx="11"/>
          </p:nvPr>
        </p:nvSpPr>
        <p:spPr/>
        <p:txBody>
          <a:bodyPr/>
          <a:lstStyle>
            <a:lvl1pPr>
              <a:defRPr/>
            </a:lvl1pPr>
          </a:lstStyle>
          <a:p>
            <a:fld id="{5078BB2A-8465-4DC7-8BEF-226F3B7D095A}"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6C272CCC-86C3-40DD-819F-708B867D820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50427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A2FE1F-E77F-48EE-AA12-43954C7FDBD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96E584-2328-4465-B2B2-38FC8B89271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F0C00B4D-3B8E-4053-BD6D-B26FB2C40A2F}"/>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5B34409-299A-4B0D-B904-9C81A5030CC6}"/>
              </a:ext>
            </a:extLst>
          </p:cNvPr>
          <p:cNvSpPr>
            <a:spLocks noGrp="1"/>
          </p:cNvSpPr>
          <p:nvPr>
            <p:ph type="sldNum" sz="quarter" idx="11"/>
          </p:nvPr>
        </p:nvSpPr>
        <p:spPr/>
        <p:txBody>
          <a:bodyPr/>
          <a:lstStyle>
            <a:lvl1pPr>
              <a:defRPr/>
            </a:lvl1pPr>
          </a:lstStyle>
          <a:p>
            <a:fld id="{5C3D9752-AABB-4BCD-BA1D-E6AB3C58B0BF}"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AC084504-D15B-45B2-899A-7D81A8EA0D71}"/>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725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3983D3-8152-434D-B17F-69ACABC84493}"/>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72B48CD-7B45-45BC-90F1-95DADFBC81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A5C18D42-D715-4B4A-B06A-95AE816A23DF}"/>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3B2D175-3165-4898-9FE4-813F8C114DCC}"/>
              </a:ext>
            </a:extLst>
          </p:cNvPr>
          <p:cNvSpPr>
            <a:spLocks noGrp="1"/>
          </p:cNvSpPr>
          <p:nvPr>
            <p:ph type="sldNum" sz="quarter" idx="11"/>
          </p:nvPr>
        </p:nvSpPr>
        <p:spPr/>
        <p:txBody>
          <a:bodyPr/>
          <a:lstStyle>
            <a:lvl1pPr>
              <a:defRPr/>
            </a:lvl1pPr>
          </a:lstStyle>
          <a:p>
            <a:fld id="{1A4AFC34-9AC5-432B-8C8D-EE3866D8954A}"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CF6FF611-0A95-4794-86A2-A9F81A090FA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58515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01B26-E7E5-45AF-8929-3E7D1C44AEC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F8E373E-FAFB-46C6-9A5C-E10D22EDB531}"/>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665602B-C9CA-46F6-A370-93286CF8815C}"/>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08812D92-294C-4C55-A236-463F76C032B3}"/>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7A06CCF-8B22-4140-9E4F-C0B217376DF1}"/>
              </a:ext>
            </a:extLst>
          </p:cNvPr>
          <p:cNvSpPr>
            <a:spLocks noGrp="1"/>
          </p:cNvSpPr>
          <p:nvPr>
            <p:ph type="sldNum" sz="quarter" idx="11"/>
          </p:nvPr>
        </p:nvSpPr>
        <p:spPr/>
        <p:txBody>
          <a:bodyPr/>
          <a:lstStyle>
            <a:lvl1pPr>
              <a:defRPr/>
            </a:lvl1pPr>
          </a:lstStyle>
          <a:p>
            <a:fld id="{B99A7CB9-1CBE-4C6E-B88B-57C1D1577461}"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59E2158C-6E18-4034-B02C-64D8929C9E2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63822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EC4C6A-8409-496E-8E20-21CF988D677D}"/>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7F29C0F-573D-4C6F-A634-993AEBD123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6FDD573-8D00-4C6B-B40C-14D60CA61419}"/>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B465176-3B8C-41DA-99B3-B26D0E46847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CDF5751-2B8B-4D34-8AFA-D69723EDC6CD}"/>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65AD2DBA-97D9-4614-98AC-2263B51792E0}"/>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4EF95F5F-7818-4571-ABC4-DA3F8109D43D}"/>
              </a:ext>
            </a:extLst>
          </p:cNvPr>
          <p:cNvSpPr>
            <a:spLocks noGrp="1"/>
          </p:cNvSpPr>
          <p:nvPr>
            <p:ph type="sldNum" sz="quarter" idx="11"/>
          </p:nvPr>
        </p:nvSpPr>
        <p:spPr/>
        <p:txBody>
          <a:bodyPr/>
          <a:lstStyle>
            <a:lvl1pPr>
              <a:defRPr/>
            </a:lvl1pPr>
          </a:lstStyle>
          <a:p>
            <a:fld id="{F0184AFF-D2F6-43B8-9067-DA25C14624E7}"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F9ED7F0F-2DB1-4C1D-9B84-A7B6575255C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36884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CD04B-A225-4C76-8C12-2A451B857891}"/>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06FC74E1-1D30-478C-B72D-93609043A33F}"/>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FC8FB199-FB82-4E35-A49D-8CC362811F4F}"/>
              </a:ext>
            </a:extLst>
          </p:cNvPr>
          <p:cNvSpPr>
            <a:spLocks noGrp="1"/>
          </p:cNvSpPr>
          <p:nvPr>
            <p:ph type="sldNum" sz="quarter" idx="11"/>
          </p:nvPr>
        </p:nvSpPr>
        <p:spPr/>
        <p:txBody>
          <a:bodyPr/>
          <a:lstStyle>
            <a:lvl1pPr>
              <a:defRPr/>
            </a:lvl1pPr>
          </a:lstStyle>
          <a:p>
            <a:fld id="{28B942CE-6771-4B1C-8512-EFE37DD80778}"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4307AA53-AC03-4097-B71C-A6E5B11DD95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14989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703A7AEA-730F-4C80-A09B-64D9BBCC4FEB}"/>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884FF40F-764A-4398-A70C-88F136D6EEC1}"/>
              </a:ext>
            </a:extLst>
          </p:cNvPr>
          <p:cNvSpPr>
            <a:spLocks noGrp="1"/>
          </p:cNvSpPr>
          <p:nvPr>
            <p:ph type="sldNum" sz="quarter" idx="11"/>
          </p:nvPr>
        </p:nvSpPr>
        <p:spPr/>
        <p:txBody>
          <a:bodyPr/>
          <a:lstStyle>
            <a:lvl1pPr>
              <a:defRPr/>
            </a:lvl1pPr>
          </a:lstStyle>
          <a:p>
            <a:fld id="{A7A39558-3982-4C7D-8C0F-2A199D17F414}"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81A74455-9F2F-41B0-9C47-5C5A284780B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09416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621C69-5635-4E07-B964-AB879DBD36F7}"/>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D8CE2C4-ED74-47AC-8984-AD37D8412C8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E33045F-1D9A-4C90-9009-6D81962DC1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4BA9FBDD-1DAD-4BD5-B264-074D5D5A1B89}"/>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1C91253-5409-4376-B934-2012CD63D059}"/>
              </a:ext>
            </a:extLst>
          </p:cNvPr>
          <p:cNvSpPr>
            <a:spLocks noGrp="1"/>
          </p:cNvSpPr>
          <p:nvPr>
            <p:ph type="sldNum" sz="quarter" idx="11"/>
          </p:nvPr>
        </p:nvSpPr>
        <p:spPr/>
        <p:txBody>
          <a:bodyPr/>
          <a:lstStyle>
            <a:lvl1pPr>
              <a:defRPr/>
            </a:lvl1pPr>
          </a:lstStyle>
          <a:p>
            <a:fld id="{A51477D5-D1F8-44C0-A99A-8166BE376693}"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69BA994A-0A9A-4BC2-9DEC-9C33F503365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75540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A8896-5407-4EC8-A2F6-119901B23EFE}"/>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B05459B-F99D-43A6-B323-19984D7AC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45AB477-A5E5-4700-87BA-7A36A06049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F0E023BE-D83C-4ECB-9076-8D812C6ED182}"/>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C409F6F-F576-4563-B361-522B91B83EED}"/>
              </a:ext>
            </a:extLst>
          </p:cNvPr>
          <p:cNvSpPr>
            <a:spLocks noGrp="1"/>
          </p:cNvSpPr>
          <p:nvPr>
            <p:ph type="sldNum" sz="quarter" idx="11"/>
          </p:nvPr>
        </p:nvSpPr>
        <p:spPr/>
        <p:txBody>
          <a:bodyPr/>
          <a:lstStyle>
            <a:lvl1pPr>
              <a:defRPr/>
            </a:lvl1pPr>
          </a:lstStyle>
          <a:p>
            <a:fld id="{E66A03AF-2047-4010-A62F-7FB02239DBB7}"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11342449-8B86-4975-B1F7-D070F02FE98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63932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123273-7B89-4DBA-8FCD-F594F9CB562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6627" name="Rectangle 3">
            <a:extLst>
              <a:ext uri="{FF2B5EF4-FFF2-40B4-BE49-F238E27FC236}">
                <a16:creationId xmlns:a16="http://schemas.microsoft.com/office/drawing/2014/main" id="{87E2FB95-9D08-4564-8D9B-941642AFE0F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92AFECA7-04F1-46A1-A6BA-526EF5EAA252}" type="slidenum">
              <a:rPr lang="pt-BR" altLang="pt-BR"/>
              <a:pPr/>
              <a:t>‹nº›</a:t>
            </a:fld>
            <a:endParaRPr lang="pt-BR" altLang="pt-BR"/>
          </a:p>
        </p:txBody>
      </p:sp>
      <p:grpSp>
        <p:nvGrpSpPr>
          <p:cNvPr id="26628" name="Group 4">
            <a:extLst>
              <a:ext uri="{FF2B5EF4-FFF2-40B4-BE49-F238E27FC236}">
                <a16:creationId xmlns:a16="http://schemas.microsoft.com/office/drawing/2014/main" id="{86D06396-021F-4EB7-AB4F-CBBC1F9029BD}"/>
              </a:ext>
            </a:extLst>
          </p:cNvPr>
          <p:cNvGrpSpPr>
            <a:grpSpLocks/>
          </p:cNvGrpSpPr>
          <p:nvPr/>
        </p:nvGrpSpPr>
        <p:grpSpPr bwMode="auto">
          <a:xfrm>
            <a:off x="0" y="0"/>
            <a:ext cx="9144000" cy="546100"/>
            <a:chOff x="0" y="0"/>
            <a:chExt cx="5760" cy="344"/>
          </a:xfrm>
        </p:grpSpPr>
        <p:sp>
          <p:nvSpPr>
            <p:cNvPr id="26629" name="Rectangle 5">
              <a:extLst>
                <a:ext uri="{FF2B5EF4-FFF2-40B4-BE49-F238E27FC236}">
                  <a16:creationId xmlns:a16="http://schemas.microsoft.com/office/drawing/2014/main" id="{48C69DF1-4FD4-4A41-9527-6992CD085264}"/>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6630" name="Rectangle 6">
              <a:extLst>
                <a:ext uri="{FF2B5EF4-FFF2-40B4-BE49-F238E27FC236}">
                  <a16:creationId xmlns:a16="http://schemas.microsoft.com/office/drawing/2014/main" id="{3659DCCB-81BE-4A1A-9CFC-159DB77B348E}"/>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1" name="Rectangle 7">
              <a:extLst>
                <a:ext uri="{FF2B5EF4-FFF2-40B4-BE49-F238E27FC236}">
                  <a16:creationId xmlns:a16="http://schemas.microsoft.com/office/drawing/2014/main" id="{C58FC524-D177-4415-91FB-0ACEEADFDA7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2" name="Rectangle 8">
              <a:extLst>
                <a:ext uri="{FF2B5EF4-FFF2-40B4-BE49-F238E27FC236}">
                  <a16:creationId xmlns:a16="http://schemas.microsoft.com/office/drawing/2014/main" id="{E0595599-A796-438D-B1C5-4A36D70AF613}"/>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3" name="Rectangle 9">
              <a:extLst>
                <a:ext uri="{FF2B5EF4-FFF2-40B4-BE49-F238E27FC236}">
                  <a16:creationId xmlns:a16="http://schemas.microsoft.com/office/drawing/2014/main" id="{1FA1618E-2E5F-4C93-ABEF-0F9E319FF6EA}"/>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6634" name="Rectangle 10">
              <a:extLst>
                <a:ext uri="{FF2B5EF4-FFF2-40B4-BE49-F238E27FC236}">
                  <a16:creationId xmlns:a16="http://schemas.microsoft.com/office/drawing/2014/main" id="{82162282-685C-4C6D-8A20-4D0ADA1D3C4D}"/>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5" name="Rectangle 11">
              <a:extLst>
                <a:ext uri="{FF2B5EF4-FFF2-40B4-BE49-F238E27FC236}">
                  <a16:creationId xmlns:a16="http://schemas.microsoft.com/office/drawing/2014/main" id="{D37C3ECB-7CDC-46E0-BC23-E5B4392041BB}"/>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6" name="Rectangle 12">
              <a:extLst>
                <a:ext uri="{FF2B5EF4-FFF2-40B4-BE49-F238E27FC236}">
                  <a16:creationId xmlns:a16="http://schemas.microsoft.com/office/drawing/2014/main" id="{C94EE35F-6866-4088-91CE-9AB642B3081F}"/>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6637" name="Rectangle 13">
              <a:extLst>
                <a:ext uri="{FF2B5EF4-FFF2-40B4-BE49-F238E27FC236}">
                  <a16:creationId xmlns:a16="http://schemas.microsoft.com/office/drawing/2014/main" id="{6BA1BC4A-2F56-45DE-BCFE-8881272AB13B}"/>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6638" name="Rectangle 14">
            <a:extLst>
              <a:ext uri="{FF2B5EF4-FFF2-40B4-BE49-F238E27FC236}">
                <a16:creationId xmlns:a16="http://schemas.microsoft.com/office/drawing/2014/main" id="{D83E3ED5-8479-49F2-B652-D7ABB04CB619}"/>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6639" name="Rectangle 15">
            <a:extLst>
              <a:ext uri="{FF2B5EF4-FFF2-40B4-BE49-F238E27FC236}">
                <a16:creationId xmlns:a16="http://schemas.microsoft.com/office/drawing/2014/main" id="{9D5492EB-9AE0-4403-88E2-6C090838173C}"/>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6640" name="Rectangle 16">
            <a:extLst>
              <a:ext uri="{FF2B5EF4-FFF2-40B4-BE49-F238E27FC236}">
                <a16:creationId xmlns:a16="http://schemas.microsoft.com/office/drawing/2014/main" id="{D8EABBBA-3A25-4001-B651-D68744BEC1B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3D4348C-B07B-4D1C-86A2-B4031EFCFA74}"/>
              </a:ext>
            </a:extLst>
          </p:cNvPr>
          <p:cNvSpPr>
            <a:spLocks noGrp="1" noChangeArrowheads="1"/>
          </p:cNvSpPr>
          <p:nvPr>
            <p:ph type="ctrTitle"/>
          </p:nvPr>
        </p:nvSpPr>
        <p:spPr>
          <a:xfrm>
            <a:off x="1258888" y="4437063"/>
            <a:ext cx="7732712" cy="2209800"/>
          </a:xfrm>
        </p:spPr>
        <p:txBody>
          <a:bodyPr/>
          <a:lstStyle/>
          <a:p>
            <a:pPr algn="ctr"/>
            <a:r>
              <a:rPr lang="pt-BR" altLang="pt-BR" sz="6200" b="1">
                <a:solidFill>
                  <a:schemeClr val="tx1"/>
                </a:solidFill>
                <a:effectLst>
                  <a:outerShdw blurRad="38100" dist="38100" dir="2700000" algn="tl">
                    <a:srgbClr val="C0C0C0"/>
                  </a:outerShdw>
                </a:effectLst>
                <a:latin typeface="Copperplate Gothic Bold" panose="020E0705020206020404" pitchFamily="34" charset="0"/>
              </a:rPr>
              <a:t>39 - BENÇÃOS REFLEXAS</a:t>
            </a:r>
          </a:p>
        </p:txBody>
      </p:sp>
      <p:sp>
        <p:nvSpPr>
          <p:cNvPr id="2052" name="Text Box 4">
            <a:extLst>
              <a:ext uri="{FF2B5EF4-FFF2-40B4-BE49-F238E27FC236}">
                <a16:creationId xmlns:a16="http://schemas.microsoft.com/office/drawing/2014/main" id="{86642C09-F6F0-4924-9D97-29E4A52C94C0}"/>
              </a:ext>
            </a:extLst>
          </p:cNvPr>
          <p:cNvSpPr txBox="1">
            <a:spLocks noChangeArrowheads="1"/>
          </p:cNvSpPr>
          <p:nvPr/>
        </p:nvSpPr>
        <p:spPr bwMode="auto">
          <a:xfrm>
            <a:off x="4067175" y="404813"/>
            <a:ext cx="47529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4" name="Picture 6" descr="DSC00044">
            <a:extLst>
              <a:ext uri="{FF2B5EF4-FFF2-40B4-BE49-F238E27FC236}">
                <a16:creationId xmlns:a16="http://schemas.microsoft.com/office/drawing/2014/main" id="{51CA5693-C0AF-45C3-8794-2310B3ADA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175" y="2205038"/>
            <a:ext cx="2124075" cy="1539875"/>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423DE492-6BB6-4AD6-92DB-C9A6940C245E}"/>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4B4200E-D836-479F-8DED-76CDD09B7F39}"/>
              </a:ext>
            </a:extLst>
          </p:cNvPr>
          <p:cNvSpPr>
            <a:spLocks noGrp="1"/>
          </p:cNvSpPr>
          <p:nvPr>
            <p:ph type="sldNum" sz="quarter" idx="11"/>
          </p:nvPr>
        </p:nvSpPr>
        <p:spPr/>
        <p:txBody>
          <a:bodyPr/>
          <a:lstStyle/>
          <a:p>
            <a:fld id="{41FA7608-011E-43E3-8395-3215286F4642}" type="slidenum">
              <a:rPr lang="pt-BR" altLang="pt-BR"/>
              <a:pPr/>
              <a:t>10</a:t>
            </a:fld>
            <a:endParaRPr lang="pt-BR" altLang="pt-BR"/>
          </a:p>
        </p:txBody>
      </p:sp>
      <p:sp>
        <p:nvSpPr>
          <p:cNvPr id="7170" name="Rectangle 2">
            <a:extLst>
              <a:ext uri="{FF2B5EF4-FFF2-40B4-BE49-F238E27FC236}">
                <a16:creationId xmlns:a16="http://schemas.microsoft.com/office/drawing/2014/main" id="{1C69E2D0-127D-495D-832A-30381BA890E8}"/>
              </a:ext>
            </a:extLst>
          </p:cNvPr>
          <p:cNvSpPr>
            <a:spLocks noChangeArrowheads="1"/>
          </p:cNvSpPr>
          <p:nvPr/>
        </p:nvSpPr>
        <p:spPr bwMode="auto">
          <a:xfrm>
            <a:off x="468313" y="1125538"/>
            <a:ext cx="7993062"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3. Como fazer o bem promove saúde? </a:t>
            </a:r>
          </a:p>
          <a:p>
            <a:pPr algn="ctr"/>
            <a:r>
              <a:rPr lang="pt-BR" altLang="pt-BR" sz="6600" b="1">
                <a:effectLst>
                  <a:outerShdw blurRad="38100" dist="38100" dir="2700000" algn="tl">
                    <a:srgbClr val="C0C0C0"/>
                  </a:outerShdw>
                </a:effectLst>
                <a:latin typeface="Bookman Old Style" panose="02050604050505020204" pitchFamily="18" charset="0"/>
              </a:rPr>
              <a:t>(293:2 e 3)</a:t>
            </a:r>
          </a:p>
        </p:txBody>
      </p:sp>
      <p:pic>
        <p:nvPicPr>
          <p:cNvPr id="7171" name="Picture 3" descr="DSC00044">
            <a:extLst>
              <a:ext uri="{FF2B5EF4-FFF2-40B4-BE49-F238E27FC236}">
                <a16:creationId xmlns:a16="http://schemas.microsoft.com/office/drawing/2014/main" id="{9FD27800-B8CC-4A0D-AAB4-FAB0FA439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9BFFAC0-3013-462E-8130-CE345BE0F13B}"/>
              </a:ext>
            </a:extLst>
          </p:cNvPr>
          <p:cNvSpPr>
            <a:spLocks noGrp="1"/>
          </p:cNvSpPr>
          <p:nvPr>
            <p:ph type="sldNum" sz="quarter" idx="11"/>
          </p:nvPr>
        </p:nvSpPr>
        <p:spPr/>
        <p:txBody>
          <a:bodyPr/>
          <a:lstStyle/>
          <a:p>
            <a:fld id="{956DE2C0-C214-46A3-8EAE-DB833BB58A02}" type="slidenum">
              <a:rPr lang="pt-BR" altLang="pt-BR"/>
              <a:pPr/>
              <a:t>11</a:t>
            </a:fld>
            <a:endParaRPr lang="pt-BR" altLang="pt-BR"/>
          </a:p>
        </p:txBody>
      </p:sp>
      <p:sp>
        <p:nvSpPr>
          <p:cNvPr id="33794" name="Rectangle 2">
            <a:extLst>
              <a:ext uri="{FF2B5EF4-FFF2-40B4-BE49-F238E27FC236}">
                <a16:creationId xmlns:a16="http://schemas.microsoft.com/office/drawing/2014/main" id="{A7B7FFA2-F55C-4B53-8CE4-ED66BBF7F87E}"/>
              </a:ext>
            </a:extLst>
          </p:cNvPr>
          <p:cNvSpPr>
            <a:spLocks noGrp="1" noChangeArrowheads="1"/>
          </p:cNvSpPr>
          <p:nvPr>
            <p:ph type="body" idx="1"/>
          </p:nvPr>
        </p:nvSpPr>
        <p:spPr>
          <a:xfrm>
            <a:off x="179388" y="476250"/>
            <a:ext cx="8713787" cy="6048375"/>
          </a:xfrm>
        </p:spPr>
        <p:txBody>
          <a:bodyPr/>
          <a:lstStyle/>
          <a:p>
            <a:r>
              <a:rPr lang="pt-BR" altLang="pt-BR" sz="4400" b="1">
                <a:effectLst>
                  <a:outerShdw blurRad="38100" dist="38100" dir="2700000" algn="tl">
                    <a:srgbClr val="C0C0C0"/>
                  </a:outerShdw>
                </a:effectLst>
              </a:rPr>
              <a:t>Os que dão demonstração prática de beneficência por seus atos de simpatia e compaixão para com os pobres, os sofredores e desafortunados, não só aliviam os sofredores mas contribuem grandemente para a sua própria felicidade, </a:t>
            </a:r>
            <a:endParaRPr lang="pt-BR" altLang="pt-BR" sz="4400">
              <a:effectLst>
                <a:outerShdw blurRad="38100" dist="38100" dir="2700000" algn="tl">
                  <a:srgbClr val="C0C0C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60CDFEF-9DBF-4BFA-95B8-D3D6D6BBF5B9}"/>
              </a:ext>
            </a:extLst>
          </p:cNvPr>
          <p:cNvSpPr>
            <a:spLocks noGrp="1"/>
          </p:cNvSpPr>
          <p:nvPr>
            <p:ph type="sldNum" sz="quarter" idx="11"/>
          </p:nvPr>
        </p:nvSpPr>
        <p:spPr/>
        <p:txBody>
          <a:bodyPr/>
          <a:lstStyle/>
          <a:p>
            <a:fld id="{29AD1952-9CF3-4B4E-B87B-7843992BA597}" type="slidenum">
              <a:rPr lang="pt-BR" altLang="pt-BR"/>
              <a:pPr/>
              <a:t>12</a:t>
            </a:fld>
            <a:endParaRPr lang="pt-BR" altLang="pt-BR"/>
          </a:p>
        </p:txBody>
      </p:sp>
      <p:sp>
        <p:nvSpPr>
          <p:cNvPr id="49154" name="Rectangle 2">
            <a:extLst>
              <a:ext uri="{FF2B5EF4-FFF2-40B4-BE49-F238E27FC236}">
                <a16:creationId xmlns:a16="http://schemas.microsoft.com/office/drawing/2014/main" id="{6938CD18-2268-44B0-B5B4-82C089132464}"/>
              </a:ext>
            </a:extLst>
          </p:cNvPr>
          <p:cNvSpPr>
            <a:spLocks noGrp="1" noChangeArrowheads="1"/>
          </p:cNvSpPr>
          <p:nvPr>
            <p:ph type="body" idx="1"/>
          </p:nvPr>
        </p:nvSpPr>
        <p:spPr>
          <a:xfrm>
            <a:off x="179388" y="692150"/>
            <a:ext cx="8713787" cy="5832475"/>
          </a:xfrm>
        </p:spPr>
        <p:txBody>
          <a:bodyPr/>
          <a:lstStyle/>
          <a:p>
            <a:r>
              <a:rPr lang="pt-BR" altLang="pt-BR" sz="5400" b="1">
                <a:effectLst>
                  <a:outerShdw blurRad="38100" dist="38100" dir="2700000" algn="tl">
                    <a:srgbClr val="C0C0C0"/>
                  </a:outerShdw>
                </a:effectLst>
              </a:rPr>
              <a:t>... e estão no caminho que assegura saúde da alma e do corpo. Isaías descreveu... claramente a obra que Deus aceitará e pela qual abençoará o Seu povo.</a:t>
            </a:r>
            <a:r>
              <a:rPr lang="pt-BR" altLang="pt-BR" sz="5400">
                <a:effectLst>
                  <a:outerShdw blurRad="38100" dist="38100" dir="2700000" algn="tl">
                    <a:srgbClr val="C0C0C0"/>
                  </a:outerShdw>
                </a:effectLst>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27CEA54-B864-47ED-96F0-17C858AD0A1C}"/>
              </a:ext>
            </a:extLst>
          </p:cNvPr>
          <p:cNvSpPr>
            <a:spLocks noGrp="1"/>
          </p:cNvSpPr>
          <p:nvPr>
            <p:ph type="sldNum" sz="quarter" idx="11"/>
          </p:nvPr>
        </p:nvSpPr>
        <p:spPr/>
        <p:txBody>
          <a:bodyPr/>
          <a:lstStyle/>
          <a:p>
            <a:fld id="{7EE1B3F8-909E-4416-913D-21F931C59DD0}" type="slidenum">
              <a:rPr lang="pt-BR" altLang="pt-BR"/>
              <a:pPr/>
              <a:t>13</a:t>
            </a:fld>
            <a:endParaRPr lang="pt-BR" altLang="pt-BR"/>
          </a:p>
        </p:txBody>
      </p:sp>
      <p:sp>
        <p:nvSpPr>
          <p:cNvPr id="8194" name="Rectangle 2">
            <a:extLst>
              <a:ext uri="{FF2B5EF4-FFF2-40B4-BE49-F238E27FC236}">
                <a16:creationId xmlns:a16="http://schemas.microsoft.com/office/drawing/2014/main" id="{CB72A615-A5D2-42BC-B430-60CA42138344}"/>
              </a:ext>
            </a:extLst>
          </p:cNvPr>
          <p:cNvSpPr>
            <a:spLocks noChangeArrowheads="1"/>
          </p:cNvSpPr>
          <p:nvPr/>
        </p:nvSpPr>
        <p:spPr bwMode="auto">
          <a:xfrm>
            <a:off x="539750" y="1052513"/>
            <a:ext cx="8099425" cy="50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5400" b="1">
                <a:effectLst>
                  <a:outerShdw blurRad="38100" dist="38100" dir="2700000" algn="tl">
                    <a:srgbClr val="C0C0C0"/>
                  </a:outerShdw>
                </a:effectLst>
                <a:latin typeface="Bookman Old Style" panose="02050604050505020204" pitchFamily="18" charset="0"/>
              </a:rPr>
              <a:t>4. Qual a receita que Cristo prescreve para a alma tremente, duvidosa e debilitada? </a:t>
            </a:r>
          </a:p>
          <a:p>
            <a:pPr algn="ctr"/>
            <a:r>
              <a:rPr lang="pt-BR" altLang="pt-BR" sz="5400" b="1">
                <a:effectLst>
                  <a:outerShdw blurRad="38100" dist="38100" dir="2700000" algn="tl">
                    <a:srgbClr val="C0C0C0"/>
                  </a:outerShdw>
                </a:effectLst>
                <a:latin typeface="Bookman Old Style" panose="02050604050505020204" pitchFamily="18" charset="0"/>
              </a:rPr>
              <a:t>(294:1 e 2)</a:t>
            </a:r>
          </a:p>
        </p:txBody>
      </p:sp>
      <p:pic>
        <p:nvPicPr>
          <p:cNvPr id="8195" name="Picture 3" descr="DSC00044">
            <a:extLst>
              <a:ext uri="{FF2B5EF4-FFF2-40B4-BE49-F238E27FC236}">
                <a16:creationId xmlns:a16="http://schemas.microsoft.com/office/drawing/2014/main" id="{61D08FB8-98E8-48F1-B391-4D45ACB1A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08EB44E-852B-4952-BF5F-A833CDB114F0}"/>
              </a:ext>
            </a:extLst>
          </p:cNvPr>
          <p:cNvSpPr>
            <a:spLocks noGrp="1"/>
          </p:cNvSpPr>
          <p:nvPr>
            <p:ph type="sldNum" sz="quarter" idx="11"/>
          </p:nvPr>
        </p:nvSpPr>
        <p:spPr/>
        <p:txBody>
          <a:bodyPr/>
          <a:lstStyle/>
          <a:p>
            <a:fld id="{B9AF7400-2FFE-46A4-9EBA-B8E2D9AFCF6F}" type="slidenum">
              <a:rPr lang="pt-BR" altLang="pt-BR"/>
              <a:pPr/>
              <a:t>14</a:t>
            </a:fld>
            <a:endParaRPr lang="pt-BR" altLang="pt-BR"/>
          </a:p>
        </p:txBody>
      </p:sp>
      <p:sp>
        <p:nvSpPr>
          <p:cNvPr id="35842" name="Rectangle 2">
            <a:extLst>
              <a:ext uri="{FF2B5EF4-FFF2-40B4-BE49-F238E27FC236}">
                <a16:creationId xmlns:a16="http://schemas.microsoft.com/office/drawing/2014/main" id="{78E8F214-1242-430A-8940-7F4C748F1268}"/>
              </a:ext>
            </a:extLst>
          </p:cNvPr>
          <p:cNvSpPr>
            <a:spLocks noGrp="1" noChangeArrowheads="1"/>
          </p:cNvSpPr>
          <p:nvPr>
            <p:ph type="body" idx="1"/>
          </p:nvPr>
        </p:nvSpPr>
        <p:spPr>
          <a:xfrm>
            <a:off x="179388" y="333375"/>
            <a:ext cx="8713787" cy="6048375"/>
          </a:xfrm>
        </p:spPr>
        <p:txBody>
          <a:bodyPr/>
          <a:lstStyle/>
          <a:p>
            <a:r>
              <a:rPr lang="pt-BR" altLang="pt-BR" sz="4000" b="1">
                <a:effectLst>
                  <a:outerShdw blurRad="38100" dist="38100" dir="2700000" algn="tl">
                    <a:srgbClr val="C0C0C0"/>
                  </a:outerShdw>
                </a:effectLst>
              </a:rPr>
              <a:t>A igreja que trabalha, é igreja que progride. Os membros encontram estímulo e tônico em ajudar a outros. Li a história de um homem que, viajando num dia de inverno através de grandes montes de neve, ficou entorpecido pelo frio, o qual ia quase imperceptivelmente congelando-lhe as forças vitais.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ABE469F-9BC6-4FB4-883F-48935CB3E61D}"/>
              </a:ext>
            </a:extLst>
          </p:cNvPr>
          <p:cNvSpPr>
            <a:spLocks noGrp="1"/>
          </p:cNvSpPr>
          <p:nvPr>
            <p:ph type="sldNum" sz="quarter" idx="11"/>
          </p:nvPr>
        </p:nvSpPr>
        <p:spPr/>
        <p:txBody>
          <a:bodyPr/>
          <a:lstStyle/>
          <a:p>
            <a:fld id="{F420B131-2994-4CB0-A873-705550629A81}" type="slidenum">
              <a:rPr lang="pt-BR" altLang="pt-BR"/>
              <a:pPr/>
              <a:t>15</a:t>
            </a:fld>
            <a:endParaRPr lang="pt-BR" altLang="pt-BR"/>
          </a:p>
        </p:txBody>
      </p:sp>
      <p:sp>
        <p:nvSpPr>
          <p:cNvPr id="50178" name="Rectangle 2">
            <a:extLst>
              <a:ext uri="{FF2B5EF4-FFF2-40B4-BE49-F238E27FC236}">
                <a16:creationId xmlns:a16="http://schemas.microsoft.com/office/drawing/2014/main" id="{5FC5D8F2-5811-4BDA-93D5-B419B4693EE7}"/>
              </a:ext>
            </a:extLst>
          </p:cNvPr>
          <p:cNvSpPr>
            <a:spLocks noGrp="1" noChangeArrowheads="1"/>
          </p:cNvSpPr>
          <p:nvPr>
            <p:ph type="body" idx="1"/>
          </p:nvPr>
        </p:nvSpPr>
        <p:spPr>
          <a:xfrm>
            <a:off x="179388" y="836613"/>
            <a:ext cx="8713787" cy="5545137"/>
          </a:xfrm>
        </p:spPr>
        <p:txBody>
          <a:bodyPr/>
          <a:lstStyle/>
          <a:p>
            <a:r>
              <a:rPr lang="pt-BR" altLang="pt-BR" sz="4400" b="1">
                <a:effectLst>
                  <a:outerShdw blurRad="38100" dist="38100" dir="2700000" algn="tl">
                    <a:srgbClr val="C0C0C0"/>
                  </a:outerShdw>
                </a:effectLst>
              </a:rPr>
              <a:t>Estava enregelado, quase a morrer, e prestes a abandonar a luta pela vida, quando ouviu os gemidos de um companheiro de viagem, também a perecer de frio. Despertou-se-lhe a compaixão, e decidiu salvá-lo.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66B5F6A-7E26-4B96-9AF4-909ACF912811}"/>
              </a:ext>
            </a:extLst>
          </p:cNvPr>
          <p:cNvSpPr>
            <a:spLocks noGrp="1"/>
          </p:cNvSpPr>
          <p:nvPr>
            <p:ph type="sldNum" sz="quarter" idx="11"/>
          </p:nvPr>
        </p:nvSpPr>
        <p:spPr/>
        <p:txBody>
          <a:bodyPr/>
          <a:lstStyle/>
          <a:p>
            <a:fld id="{AEA81249-7C45-4A59-A083-389EDF7F564A}" type="slidenum">
              <a:rPr lang="pt-BR" altLang="pt-BR"/>
              <a:pPr/>
              <a:t>16</a:t>
            </a:fld>
            <a:endParaRPr lang="pt-BR" altLang="pt-BR"/>
          </a:p>
        </p:txBody>
      </p:sp>
      <p:sp>
        <p:nvSpPr>
          <p:cNvPr id="52226" name="Rectangle 2">
            <a:extLst>
              <a:ext uri="{FF2B5EF4-FFF2-40B4-BE49-F238E27FC236}">
                <a16:creationId xmlns:a16="http://schemas.microsoft.com/office/drawing/2014/main" id="{835A1210-A57B-40F0-905D-135A6B3DF153}"/>
              </a:ext>
            </a:extLst>
          </p:cNvPr>
          <p:cNvSpPr>
            <a:spLocks noGrp="1" noChangeArrowheads="1"/>
          </p:cNvSpPr>
          <p:nvPr>
            <p:ph type="body" idx="1"/>
          </p:nvPr>
        </p:nvSpPr>
        <p:spPr>
          <a:xfrm>
            <a:off x="179388" y="476250"/>
            <a:ext cx="8713787" cy="6048375"/>
          </a:xfrm>
        </p:spPr>
        <p:txBody>
          <a:bodyPr/>
          <a:lstStyle/>
          <a:p>
            <a:r>
              <a:rPr lang="pt-BR" altLang="pt-BR" sz="4000" b="1">
                <a:effectLst>
                  <a:outerShdw blurRad="38100" dist="38100" dir="2700000" algn="tl">
                    <a:srgbClr val="C0C0C0"/>
                  </a:outerShdw>
                </a:effectLst>
              </a:rPr>
              <a:t>Friccionando os membros enregelados do infeliz homem, conseguiu, depois de consideráveis esforços, pô-lo de pé. Como o coitado não se pudesse suster, conduziu-o compassivamente nos braços através dos mesmos montões que supusera nunca poder transpor sozinho.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1CE4F30-B0EE-4747-94AF-5353AB14A4F7}"/>
              </a:ext>
            </a:extLst>
          </p:cNvPr>
          <p:cNvSpPr>
            <a:spLocks noGrp="1"/>
          </p:cNvSpPr>
          <p:nvPr>
            <p:ph type="sldNum" sz="quarter" idx="11"/>
          </p:nvPr>
        </p:nvSpPr>
        <p:spPr/>
        <p:txBody>
          <a:bodyPr/>
          <a:lstStyle/>
          <a:p>
            <a:fld id="{73BD99E8-F5A2-45FE-B0A3-6134B49DD401}" type="slidenum">
              <a:rPr lang="pt-BR" altLang="pt-BR"/>
              <a:pPr/>
              <a:t>17</a:t>
            </a:fld>
            <a:endParaRPr lang="pt-BR" altLang="pt-BR"/>
          </a:p>
        </p:txBody>
      </p:sp>
      <p:sp>
        <p:nvSpPr>
          <p:cNvPr id="36866" name="Rectangle 2">
            <a:extLst>
              <a:ext uri="{FF2B5EF4-FFF2-40B4-BE49-F238E27FC236}">
                <a16:creationId xmlns:a16="http://schemas.microsoft.com/office/drawing/2014/main" id="{9DBD2780-51C7-4536-B993-EC51B7DDF8B3}"/>
              </a:ext>
            </a:extLst>
          </p:cNvPr>
          <p:cNvSpPr>
            <a:spLocks noGrp="1" noChangeArrowheads="1"/>
          </p:cNvSpPr>
          <p:nvPr>
            <p:ph type="body" idx="1"/>
          </p:nvPr>
        </p:nvSpPr>
        <p:spPr>
          <a:xfrm>
            <a:off x="34925" y="26988"/>
            <a:ext cx="8964613" cy="6858000"/>
          </a:xfrm>
        </p:spPr>
        <p:txBody>
          <a:bodyPr/>
          <a:lstStyle/>
          <a:p>
            <a:r>
              <a:rPr lang="pt-BR" altLang="pt-BR" sz="4000" b="1">
                <a:effectLst>
                  <a:outerShdw blurRad="38100" dist="38100" dir="2700000" algn="tl">
                    <a:srgbClr val="C0C0C0"/>
                  </a:outerShdw>
                </a:effectLst>
              </a:rPr>
              <a:t>Havendo conduzido o companheiro de viagem a lugar seguro, penetrou-lhe de súbito no espírito a verdade de que, salvando seu semelhante, salvara-se a si mesmo. Seus fervorosos esforços para ajudar a outro, estimularam-lhe o sangue prestes a congelar nas veias, comunicando saudável calor aos membros.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0F0D792-F1B1-42D3-A859-E1B7AE80A194}"/>
              </a:ext>
            </a:extLst>
          </p:cNvPr>
          <p:cNvSpPr>
            <a:spLocks noGrp="1"/>
          </p:cNvSpPr>
          <p:nvPr>
            <p:ph type="sldNum" sz="quarter" idx="11"/>
          </p:nvPr>
        </p:nvSpPr>
        <p:spPr/>
        <p:txBody>
          <a:bodyPr/>
          <a:lstStyle/>
          <a:p>
            <a:fld id="{E163E01D-A84D-4AE4-BB9E-89C4B1D284B3}" type="slidenum">
              <a:rPr lang="pt-BR" altLang="pt-BR"/>
              <a:pPr/>
              <a:t>18</a:t>
            </a:fld>
            <a:endParaRPr lang="pt-BR" altLang="pt-BR"/>
          </a:p>
        </p:txBody>
      </p:sp>
      <p:sp>
        <p:nvSpPr>
          <p:cNvPr id="9218" name="Rectangle 2">
            <a:extLst>
              <a:ext uri="{FF2B5EF4-FFF2-40B4-BE49-F238E27FC236}">
                <a16:creationId xmlns:a16="http://schemas.microsoft.com/office/drawing/2014/main" id="{32CD66E6-9051-43F8-8F31-2222A878899B}"/>
              </a:ext>
            </a:extLst>
          </p:cNvPr>
          <p:cNvSpPr>
            <a:spLocks noChangeArrowheads="1"/>
          </p:cNvSpPr>
          <p:nvPr/>
        </p:nvSpPr>
        <p:spPr bwMode="auto">
          <a:xfrm>
            <a:off x="395288" y="620713"/>
            <a:ext cx="8424862"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4800" b="1">
                <a:effectLst>
                  <a:outerShdw blurRad="38100" dist="38100" dir="2700000" algn="tl">
                    <a:srgbClr val="C0C0C0"/>
                  </a:outerShdw>
                </a:effectLst>
                <a:latin typeface="Bookman Old Style" panose="02050604050505020204" pitchFamily="18" charset="0"/>
              </a:rPr>
              <a:t>5. O que deve ser acentuado como preceito e exemplo perante nossos</a:t>
            </a:r>
          </a:p>
          <a:p>
            <a:pPr algn="ctr"/>
            <a:r>
              <a:rPr lang="pt-BR" altLang="pt-BR" sz="4800" b="1">
                <a:effectLst>
                  <a:outerShdw blurRad="38100" dist="38100" dir="2700000" algn="tl">
                    <a:srgbClr val="C0C0C0"/>
                  </a:outerShdw>
                </a:effectLst>
                <a:latin typeface="Bookman Old Style" panose="02050604050505020204" pitchFamily="18" charset="0"/>
              </a:rPr>
              <a:t>crentes jovens, a fim de que possam conseguir os melhores resultados em</a:t>
            </a:r>
          </a:p>
          <a:p>
            <a:pPr algn="ctr"/>
            <a:r>
              <a:rPr lang="pt-BR" altLang="pt-BR" sz="4800" b="1">
                <a:effectLst>
                  <a:outerShdw blurRad="38100" dist="38100" dir="2700000" algn="tl">
                    <a:srgbClr val="C0C0C0"/>
                  </a:outerShdw>
                </a:effectLst>
                <a:latin typeface="Bookman Old Style" panose="02050604050505020204" pitchFamily="18" charset="0"/>
              </a:rPr>
              <a:t>sua experiência cristã? (296: 1)</a:t>
            </a:r>
          </a:p>
        </p:txBody>
      </p:sp>
      <p:pic>
        <p:nvPicPr>
          <p:cNvPr id="9219" name="Picture 3" descr="DSC00044">
            <a:extLst>
              <a:ext uri="{FF2B5EF4-FFF2-40B4-BE49-F238E27FC236}">
                <a16:creationId xmlns:a16="http://schemas.microsoft.com/office/drawing/2014/main" id="{5A244F87-1708-4496-BF77-F4B263A23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2C30384-AEB4-441A-9B36-2E256EF093D6}"/>
              </a:ext>
            </a:extLst>
          </p:cNvPr>
          <p:cNvSpPr>
            <a:spLocks noGrp="1"/>
          </p:cNvSpPr>
          <p:nvPr>
            <p:ph type="sldNum" sz="quarter" idx="11"/>
          </p:nvPr>
        </p:nvSpPr>
        <p:spPr/>
        <p:txBody>
          <a:bodyPr/>
          <a:lstStyle/>
          <a:p>
            <a:fld id="{38358BDC-C7F4-440C-9C71-90EB3E0CE0B4}" type="slidenum">
              <a:rPr lang="pt-BR" altLang="pt-BR"/>
              <a:pPr/>
              <a:t>19</a:t>
            </a:fld>
            <a:endParaRPr lang="pt-BR" altLang="pt-BR"/>
          </a:p>
        </p:txBody>
      </p:sp>
      <p:sp>
        <p:nvSpPr>
          <p:cNvPr id="37890" name="Rectangle 2">
            <a:extLst>
              <a:ext uri="{FF2B5EF4-FFF2-40B4-BE49-F238E27FC236}">
                <a16:creationId xmlns:a16="http://schemas.microsoft.com/office/drawing/2014/main" id="{8A1F50C3-0FAA-439C-A7A3-8CF1B6D51254}"/>
              </a:ext>
            </a:extLst>
          </p:cNvPr>
          <p:cNvSpPr>
            <a:spLocks noGrp="1" noChangeArrowheads="1"/>
          </p:cNvSpPr>
          <p:nvPr>
            <p:ph type="body" idx="1"/>
          </p:nvPr>
        </p:nvSpPr>
        <p:spPr>
          <a:xfrm>
            <a:off x="34925" y="44450"/>
            <a:ext cx="8964613" cy="6742113"/>
          </a:xfrm>
        </p:spPr>
        <p:txBody>
          <a:bodyPr/>
          <a:lstStyle/>
          <a:p>
            <a:r>
              <a:rPr lang="pt-BR" altLang="pt-BR" sz="4000" b="1">
                <a:effectLst>
                  <a:outerShdw blurRad="38100" dist="38100" dir="2700000" algn="tl">
                    <a:srgbClr val="C0C0C0"/>
                  </a:outerShdw>
                </a:effectLst>
              </a:rPr>
              <a:t>A bênção de Deus não pode vir sobre os que se mostram ociosos em Sua vinha. Professos cristãos que nada fazem neutralizam os esforços dos verdadeiros obreiros por sua influência e exemplo. Fazem que as grandes e importantes verdades que professam crer pareçam incoerentes, e tornam-nas de nenhum efeito.</a:t>
            </a:r>
            <a:endParaRPr lang="pt-BR" altLang="pt-BR" sz="4000">
              <a:effectLst>
                <a:outerShdw blurRad="38100" dist="38100" dir="2700000" algn="tl">
                  <a:srgbClr val="C0C0C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9666D04-936E-40C5-9737-0280426DC444}"/>
              </a:ext>
            </a:extLst>
          </p:cNvPr>
          <p:cNvSpPr>
            <a:spLocks noGrp="1" noChangeArrowheads="1"/>
          </p:cNvSpPr>
          <p:nvPr>
            <p:ph type="ctrTitle"/>
          </p:nvPr>
        </p:nvSpPr>
        <p:spPr/>
        <p:txBody>
          <a:bodyPr/>
          <a:lstStyle/>
          <a:p>
            <a:pPr algn="ctr"/>
            <a:r>
              <a:rPr lang="pt-BR" altLang="pt-BR" sz="7400">
                <a:solidFill>
                  <a:schemeClr val="bg1"/>
                </a:solidFill>
                <a:effectLst>
                  <a:outerShdw blurRad="38100" dist="38100" dir="2700000" algn="tl">
                    <a:srgbClr val="C0C0C0"/>
                  </a:outerShdw>
                </a:effectLst>
                <a:latin typeface="Arial Rounded MT Bold" panose="020F0704030504030204" pitchFamily="34" charset="0"/>
              </a:rPr>
              <a:t>Isa 58.10-11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DCCDB1E-DFF5-4958-A209-943F09DBD595}"/>
              </a:ext>
            </a:extLst>
          </p:cNvPr>
          <p:cNvSpPr>
            <a:spLocks noGrp="1"/>
          </p:cNvSpPr>
          <p:nvPr>
            <p:ph type="sldNum" sz="quarter" idx="11"/>
          </p:nvPr>
        </p:nvSpPr>
        <p:spPr/>
        <p:txBody>
          <a:bodyPr/>
          <a:lstStyle/>
          <a:p>
            <a:fld id="{5AD14E3C-F50D-4066-880D-80AA31015BF4}" type="slidenum">
              <a:rPr lang="pt-BR" altLang="pt-BR"/>
              <a:pPr/>
              <a:t>20</a:t>
            </a:fld>
            <a:endParaRPr lang="pt-BR" altLang="pt-BR"/>
          </a:p>
        </p:txBody>
      </p:sp>
      <p:sp>
        <p:nvSpPr>
          <p:cNvPr id="53250" name="Rectangle 2">
            <a:extLst>
              <a:ext uri="{FF2B5EF4-FFF2-40B4-BE49-F238E27FC236}">
                <a16:creationId xmlns:a16="http://schemas.microsoft.com/office/drawing/2014/main" id="{12DCA198-D284-4441-AA85-B63A1826C5BC}"/>
              </a:ext>
            </a:extLst>
          </p:cNvPr>
          <p:cNvSpPr>
            <a:spLocks noGrp="1" noChangeArrowheads="1"/>
          </p:cNvSpPr>
          <p:nvPr>
            <p:ph type="body" idx="1"/>
          </p:nvPr>
        </p:nvSpPr>
        <p:spPr>
          <a:xfrm>
            <a:off x="34925" y="44450"/>
            <a:ext cx="8964613" cy="6597650"/>
          </a:xfrm>
        </p:spPr>
        <p:txBody>
          <a:bodyPr/>
          <a:lstStyle/>
          <a:p>
            <a:r>
              <a:rPr lang="pt-BR" altLang="pt-BR" sz="3600" b="1">
                <a:effectLst>
                  <a:outerShdw blurRad="38100" dist="38100" dir="2700000" algn="tl">
                    <a:srgbClr val="C0C0C0"/>
                  </a:outerShdw>
                </a:effectLst>
              </a:rPr>
              <a:t>Eles representam falsamente o caráter de Cristo. Como pode Deus derramar os chuveiros de Sua graça sobre as igrejas que são em grande parte compostas desta espécie de membros? Não são de maneira nenhuma úteis na obra de Deus. Como pode o Mestre dizer a tais pessoas: "Bem está, servo bom e fiel. ... entra no gozo do teu Senhor" quando eles não têm sido nem bons e nem fiéis? </a:t>
            </a:r>
            <a:endParaRPr lang="pt-BR" altLang="pt-BR" sz="3600">
              <a:effectLst>
                <a:outerShdw blurRad="38100" dist="38100" dir="2700000" algn="tl">
                  <a:srgbClr val="C0C0C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14E42BF-F750-4EA2-96C1-D0BD91978B9F}"/>
              </a:ext>
            </a:extLst>
          </p:cNvPr>
          <p:cNvSpPr>
            <a:spLocks noGrp="1"/>
          </p:cNvSpPr>
          <p:nvPr>
            <p:ph type="sldNum" sz="quarter" idx="11"/>
          </p:nvPr>
        </p:nvSpPr>
        <p:spPr/>
        <p:txBody>
          <a:bodyPr/>
          <a:lstStyle/>
          <a:p>
            <a:fld id="{C052D5DA-98B2-40A6-8FDC-FB7A6B956DFB}" type="slidenum">
              <a:rPr lang="pt-BR" altLang="pt-BR"/>
              <a:pPr/>
              <a:t>21</a:t>
            </a:fld>
            <a:endParaRPr lang="pt-BR" altLang="pt-BR"/>
          </a:p>
        </p:txBody>
      </p:sp>
      <p:sp>
        <p:nvSpPr>
          <p:cNvPr id="54274" name="Rectangle 2">
            <a:extLst>
              <a:ext uri="{FF2B5EF4-FFF2-40B4-BE49-F238E27FC236}">
                <a16:creationId xmlns:a16="http://schemas.microsoft.com/office/drawing/2014/main" id="{3CC50EEB-A0B1-4ED7-9493-2DBCA2F31652}"/>
              </a:ext>
            </a:extLst>
          </p:cNvPr>
          <p:cNvSpPr>
            <a:spLocks noGrp="1" noChangeArrowheads="1"/>
          </p:cNvSpPr>
          <p:nvPr>
            <p:ph type="body" idx="1"/>
          </p:nvPr>
        </p:nvSpPr>
        <p:spPr>
          <a:xfrm>
            <a:off x="-36513" y="144463"/>
            <a:ext cx="9144001" cy="6597650"/>
          </a:xfrm>
        </p:spPr>
        <p:txBody>
          <a:bodyPr/>
          <a:lstStyle/>
          <a:p>
            <a:r>
              <a:rPr lang="pt-BR" altLang="pt-BR" sz="3600" b="1">
                <a:effectLst>
                  <a:outerShdw blurRad="38100" dist="38100" dir="2700000" algn="tl">
                    <a:srgbClr val="C0C0C0"/>
                  </a:outerShdw>
                </a:effectLst>
              </a:rPr>
              <a:t>Deus não pode dizer uma falsidade. O poder da graça de Deus não pode ser dado em grande medida às igrejas. Desonraria o Seu próprio glorioso caráter permitir que torrentes de graça viessem sobre o povo que não toma o jugo de Cristo... que se não negam a si mesmos, que não exaltam a cruz de Cristo. Por causa de sua indolência são um embaraço aos que sairiam para o trabalho se eles não barrassem o caminho.</a:t>
            </a:r>
            <a:r>
              <a:rPr lang="pt-BR" altLang="pt-BR" sz="3600">
                <a:effectLst>
                  <a:outerShdw blurRad="38100" dist="38100" dir="2700000" algn="tl">
                    <a:srgbClr val="C0C0C0"/>
                  </a:outerShdw>
                </a:effectLs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BB72C0A-10D9-444A-9191-61C22D4F2E2A}"/>
              </a:ext>
            </a:extLst>
          </p:cNvPr>
          <p:cNvSpPr>
            <a:spLocks noGrp="1"/>
          </p:cNvSpPr>
          <p:nvPr>
            <p:ph type="sldNum" sz="quarter" idx="11"/>
          </p:nvPr>
        </p:nvSpPr>
        <p:spPr/>
        <p:txBody>
          <a:bodyPr/>
          <a:lstStyle/>
          <a:p>
            <a:fld id="{153AC86E-8275-4F1A-8730-092D420BDB58}" type="slidenum">
              <a:rPr lang="pt-BR" altLang="pt-BR"/>
              <a:pPr/>
              <a:t>22</a:t>
            </a:fld>
            <a:endParaRPr lang="pt-BR" altLang="pt-BR"/>
          </a:p>
        </p:txBody>
      </p:sp>
      <p:sp>
        <p:nvSpPr>
          <p:cNvPr id="10242" name="Rectangle 2">
            <a:extLst>
              <a:ext uri="{FF2B5EF4-FFF2-40B4-BE49-F238E27FC236}">
                <a16:creationId xmlns:a16="http://schemas.microsoft.com/office/drawing/2014/main" id="{BC0A7E92-41AD-4655-9542-96A34202D22B}"/>
              </a:ext>
            </a:extLst>
          </p:cNvPr>
          <p:cNvSpPr>
            <a:spLocks noChangeArrowheads="1"/>
          </p:cNvSpPr>
          <p:nvPr/>
        </p:nvSpPr>
        <p:spPr bwMode="auto">
          <a:xfrm>
            <a:off x="468313" y="836613"/>
            <a:ext cx="813593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6. Como a ociosidade pode trazer morte espiritual ao ocioso e à sua igreja?</a:t>
            </a:r>
          </a:p>
          <a:p>
            <a:pPr algn="ctr"/>
            <a:r>
              <a:rPr lang="pt-BR" altLang="pt-BR" sz="6000" b="1">
                <a:effectLst>
                  <a:outerShdw blurRad="38100" dist="38100" dir="2700000" algn="tl">
                    <a:srgbClr val="C0C0C0"/>
                  </a:outerShdw>
                </a:effectLst>
                <a:latin typeface="Bookman Old Style" panose="02050604050505020204" pitchFamily="18" charset="0"/>
              </a:rPr>
              <a:t>(297:1)</a:t>
            </a:r>
          </a:p>
        </p:txBody>
      </p:sp>
      <p:pic>
        <p:nvPicPr>
          <p:cNvPr id="10243" name="Picture 3" descr="DSC00044">
            <a:extLst>
              <a:ext uri="{FF2B5EF4-FFF2-40B4-BE49-F238E27FC236}">
                <a16:creationId xmlns:a16="http://schemas.microsoft.com/office/drawing/2014/main" id="{DA0A2BF1-72FF-4226-BBFE-F6DDF1AC1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C128358-8A09-4C52-8547-AAED94472198}"/>
              </a:ext>
            </a:extLst>
          </p:cNvPr>
          <p:cNvSpPr>
            <a:spLocks noGrp="1"/>
          </p:cNvSpPr>
          <p:nvPr>
            <p:ph type="sldNum" sz="quarter" idx="11"/>
          </p:nvPr>
        </p:nvSpPr>
        <p:spPr/>
        <p:txBody>
          <a:bodyPr/>
          <a:lstStyle/>
          <a:p>
            <a:fld id="{11A31884-EE14-4BAB-82C9-CDF52B7C244F}" type="slidenum">
              <a:rPr lang="pt-BR" altLang="pt-BR"/>
              <a:pPr/>
              <a:t>23</a:t>
            </a:fld>
            <a:endParaRPr lang="pt-BR" altLang="pt-BR"/>
          </a:p>
        </p:txBody>
      </p:sp>
      <p:sp>
        <p:nvSpPr>
          <p:cNvPr id="39938" name="Rectangle 2">
            <a:extLst>
              <a:ext uri="{FF2B5EF4-FFF2-40B4-BE49-F238E27FC236}">
                <a16:creationId xmlns:a16="http://schemas.microsoft.com/office/drawing/2014/main" id="{FB31057C-E4AE-4355-BC13-4AA25B1FB66D}"/>
              </a:ext>
            </a:extLst>
          </p:cNvPr>
          <p:cNvSpPr>
            <a:spLocks noGrp="1" noChangeArrowheads="1"/>
          </p:cNvSpPr>
          <p:nvPr>
            <p:ph type="body" idx="1"/>
          </p:nvPr>
        </p:nvSpPr>
        <p:spPr>
          <a:xfrm>
            <a:off x="250825" y="477838"/>
            <a:ext cx="8713788" cy="6264275"/>
          </a:xfrm>
        </p:spPr>
        <p:txBody>
          <a:bodyPr/>
          <a:lstStyle/>
          <a:p>
            <a:r>
              <a:rPr lang="pt-BR" altLang="pt-BR" sz="4000" b="1">
                <a:effectLst>
                  <a:outerShdw blurRad="38100" dist="38100" dir="2700000" algn="tl">
                    <a:srgbClr val="C0C0C0"/>
                  </a:outerShdw>
                </a:effectLst>
              </a:rPr>
              <a:t>Nenhuma de nossas igrejas precisa ser infrutífera e estéril. Mas alguns de nossos irmãos e irmãs estão em perigo de definhar até a morte espiritual muito embora estejam constantemente ouvindo a verdade apresentada por nossos pastores, pois negligenciam repartir o que recebem. </a:t>
            </a:r>
            <a:endParaRPr lang="pt-BR" altLang="pt-BR" sz="4000">
              <a:effectLst>
                <a:outerShdw blurRad="38100" dist="38100" dir="2700000" algn="tl">
                  <a:srgbClr val="C0C0C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CA4758E-124C-42E6-9609-92F175E707F5}"/>
              </a:ext>
            </a:extLst>
          </p:cNvPr>
          <p:cNvSpPr>
            <a:spLocks noGrp="1"/>
          </p:cNvSpPr>
          <p:nvPr>
            <p:ph type="sldNum" sz="quarter" idx="11"/>
          </p:nvPr>
        </p:nvSpPr>
        <p:spPr/>
        <p:txBody>
          <a:bodyPr/>
          <a:lstStyle/>
          <a:p>
            <a:fld id="{145726EC-4B54-4F0D-8E26-B9863B38716E}" type="slidenum">
              <a:rPr lang="pt-BR" altLang="pt-BR"/>
              <a:pPr/>
              <a:t>24</a:t>
            </a:fld>
            <a:endParaRPr lang="pt-BR" altLang="pt-BR"/>
          </a:p>
        </p:txBody>
      </p:sp>
      <p:sp>
        <p:nvSpPr>
          <p:cNvPr id="55298" name="Rectangle 2">
            <a:extLst>
              <a:ext uri="{FF2B5EF4-FFF2-40B4-BE49-F238E27FC236}">
                <a16:creationId xmlns:a16="http://schemas.microsoft.com/office/drawing/2014/main" id="{AFB84C81-6FD5-46FC-A952-9FD8FE5C2FE9}"/>
              </a:ext>
            </a:extLst>
          </p:cNvPr>
          <p:cNvSpPr>
            <a:spLocks noGrp="1" noChangeArrowheads="1"/>
          </p:cNvSpPr>
          <p:nvPr>
            <p:ph type="body" idx="1"/>
          </p:nvPr>
        </p:nvSpPr>
        <p:spPr>
          <a:xfrm>
            <a:off x="179388" y="476250"/>
            <a:ext cx="8713787" cy="6048375"/>
          </a:xfrm>
        </p:spPr>
        <p:txBody>
          <a:bodyPr/>
          <a:lstStyle/>
          <a:p>
            <a:r>
              <a:rPr lang="pt-BR" altLang="pt-BR" sz="4000" b="1">
                <a:effectLst>
                  <a:outerShdw blurRad="38100" dist="38100" dir="2700000" algn="tl">
                    <a:srgbClr val="C0C0C0"/>
                  </a:outerShdw>
                </a:effectLst>
              </a:rPr>
              <a:t>Deus requer de cada um de Seus mordomos que use o talento que lhe é confiado. Ele nos concede ricos dons para que os distribuamos fartamente a outros. Ele nos conserva o coração inundado com a luz de Sua presença, a fim de que revelemos a Cristo a nossos semelhantes. </a:t>
            </a:r>
            <a:endParaRPr lang="pt-BR" altLang="pt-BR" sz="4000">
              <a:effectLst>
                <a:outerShdw blurRad="38100" dist="38100" dir="2700000" algn="tl">
                  <a:srgbClr val="C0C0C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BAB650F-C037-413E-959B-2B83BC7E25C0}"/>
              </a:ext>
            </a:extLst>
          </p:cNvPr>
          <p:cNvSpPr>
            <a:spLocks noGrp="1"/>
          </p:cNvSpPr>
          <p:nvPr>
            <p:ph type="sldNum" sz="quarter" idx="11"/>
          </p:nvPr>
        </p:nvSpPr>
        <p:spPr/>
        <p:txBody>
          <a:bodyPr/>
          <a:lstStyle/>
          <a:p>
            <a:fld id="{F73004F9-E865-4C62-BB2D-27B3E132C907}" type="slidenum">
              <a:rPr lang="pt-BR" altLang="pt-BR"/>
              <a:pPr/>
              <a:t>25</a:t>
            </a:fld>
            <a:endParaRPr lang="pt-BR" altLang="pt-BR"/>
          </a:p>
        </p:txBody>
      </p:sp>
      <p:sp>
        <p:nvSpPr>
          <p:cNvPr id="56322" name="Rectangle 2">
            <a:extLst>
              <a:ext uri="{FF2B5EF4-FFF2-40B4-BE49-F238E27FC236}">
                <a16:creationId xmlns:a16="http://schemas.microsoft.com/office/drawing/2014/main" id="{EB7DDA2F-394F-47E5-B8E9-E9E56169E341}"/>
              </a:ext>
            </a:extLst>
          </p:cNvPr>
          <p:cNvSpPr>
            <a:spLocks noGrp="1" noChangeArrowheads="1"/>
          </p:cNvSpPr>
          <p:nvPr>
            <p:ph type="body" idx="1"/>
          </p:nvPr>
        </p:nvSpPr>
        <p:spPr>
          <a:xfrm>
            <a:off x="107950" y="765175"/>
            <a:ext cx="8713788" cy="5832475"/>
          </a:xfrm>
        </p:spPr>
        <p:txBody>
          <a:bodyPr/>
          <a:lstStyle/>
          <a:p>
            <a:r>
              <a:rPr lang="pt-BR" altLang="pt-BR" sz="4400" b="1">
                <a:effectLst>
                  <a:outerShdw blurRad="38100" dist="38100" dir="2700000" algn="tl">
                    <a:srgbClr val="C0C0C0"/>
                  </a:outerShdw>
                </a:effectLst>
              </a:rPr>
              <a:t>Como podem os que cruzam os braços em ociosidade, que se contentam em nada fazer, esperar que Deus continue a suprir suas necessidades? Os membros de nossas igrejas devem trabalhar como quem espera prestar contas.</a:t>
            </a:r>
            <a:r>
              <a:rPr lang="pt-BR" altLang="pt-BR" sz="4400">
                <a:effectLst>
                  <a:outerShdw blurRad="38100" dist="38100" dir="2700000" algn="tl">
                    <a:srgbClr val="C0C0C0"/>
                  </a:outerShdw>
                </a:effectLst>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341EA9A-B682-4071-9532-F85546387D4B}"/>
              </a:ext>
            </a:extLst>
          </p:cNvPr>
          <p:cNvSpPr>
            <a:spLocks noGrp="1"/>
          </p:cNvSpPr>
          <p:nvPr>
            <p:ph type="sldNum" sz="quarter" idx="11"/>
          </p:nvPr>
        </p:nvSpPr>
        <p:spPr/>
        <p:txBody>
          <a:bodyPr/>
          <a:lstStyle/>
          <a:p>
            <a:fld id="{01936E45-77DA-4086-94CC-4D1E7846BE86}" type="slidenum">
              <a:rPr lang="pt-BR" altLang="pt-BR"/>
              <a:pPr/>
              <a:t>26</a:t>
            </a:fld>
            <a:endParaRPr lang="pt-BR" altLang="pt-BR"/>
          </a:p>
        </p:txBody>
      </p:sp>
      <p:sp>
        <p:nvSpPr>
          <p:cNvPr id="11266" name="Rectangle 2">
            <a:extLst>
              <a:ext uri="{FF2B5EF4-FFF2-40B4-BE49-F238E27FC236}">
                <a16:creationId xmlns:a16="http://schemas.microsoft.com/office/drawing/2014/main" id="{2E7B0D45-52D5-49BA-A9C3-A1968752903B}"/>
              </a:ext>
            </a:extLst>
          </p:cNvPr>
          <p:cNvSpPr>
            <a:spLocks noChangeArrowheads="1"/>
          </p:cNvSpPr>
          <p:nvPr/>
        </p:nvSpPr>
        <p:spPr bwMode="auto">
          <a:xfrm>
            <a:off x="396875" y="908050"/>
            <a:ext cx="8351838"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7. Como a beneficência tem influenciado positivamente seu coração e sua</a:t>
            </a:r>
          </a:p>
          <a:p>
            <a:pPr algn="ctr"/>
            <a:r>
              <a:rPr lang="pt-BR" altLang="pt-BR" sz="6000" b="1">
                <a:effectLst>
                  <a:outerShdw blurRad="38100" dist="38100" dir="2700000" algn="tl">
                    <a:srgbClr val="C0C0C0"/>
                  </a:outerShdw>
                </a:effectLst>
                <a:latin typeface="Bookman Old Style" panose="02050604050505020204" pitchFamily="18" charset="0"/>
              </a:rPr>
              <a:t>vida?</a:t>
            </a:r>
          </a:p>
        </p:txBody>
      </p:sp>
      <p:pic>
        <p:nvPicPr>
          <p:cNvPr id="11267" name="Picture 3" descr="DSC00044">
            <a:extLst>
              <a:ext uri="{FF2B5EF4-FFF2-40B4-BE49-F238E27FC236}">
                <a16:creationId xmlns:a16="http://schemas.microsoft.com/office/drawing/2014/main" id="{48317530-7D78-48C4-9A36-FCFAC0B0F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83A4B0EB-6FBC-48B1-82AE-8FFE3FCA911B}"/>
              </a:ext>
            </a:extLst>
          </p:cNvPr>
          <p:cNvSpPr>
            <a:spLocks noGrp="1"/>
          </p:cNvSpPr>
          <p:nvPr>
            <p:ph type="sldNum" sz="quarter" idx="11"/>
          </p:nvPr>
        </p:nvSpPr>
        <p:spPr/>
        <p:txBody>
          <a:bodyPr/>
          <a:lstStyle/>
          <a:p>
            <a:fld id="{DF665ECB-6020-4B32-AB37-4F787A36A3DE}" type="slidenum">
              <a:rPr lang="pt-BR" altLang="pt-BR"/>
              <a:pPr/>
              <a:t>27</a:t>
            </a:fld>
            <a:endParaRPr lang="pt-BR" altLang="pt-BR"/>
          </a:p>
        </p:txBody>
      </p:sp>
      <p:sp>
        <p:nvSpPr>
          <p:cNvPr id="12290" name="Rectangle 2">
            <a:extLst>
              <a:ext uri="{FF2B5EF4-FFF2-40B4-BE49-F238E27FC236}">
                <a16:creationId xmlns:a16="http://schemas.microsoft.com/office/drawing/2014/main" id="{BAAAB26A-D1C9-4B6B-AE53-0D8B4B45E190}"/>
              </a:ext>
            </a:extLst>
          </p:cNvPr>
          <p:cNvSpPr>
            <a:spLocks noChangeArrowheads="1"/>
          </p:cNvSpPr>
          <p:nvPr/>
        </p:nvSpPr>
        <p:spPr bwMode="auto">
          <a:xfrm>
            <a:off x="611188" y="1052513"/>
            <a:ext cx="8027987"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8. Que testemunho encontramos sobre aquele que vive para si mesmo?</a:t>
            </a:r>
          </a:p>
          <a:p>
            <a:pPr algn="ctr"/>
            <a:r>
              <a:rPr lang="pt-BR" altLang="pt-BR" sz="6000" b="1">
                <a:effectLst>
                  <a:outerShdw blurRad="38100" dist="38100" dir="2700000" algn="tl">
                    <a:srgbClr val="C0C0C0"/>
                  </a:outerShdw>
                </a:effectLst>
                <a:latin typeface="Bookman Old Style" panose="02050604050505020204" pitchFamily="18" charset="0"/>
              </a:rPr>
              <a:t>(299:1 e 2)</a:t>
            </a:r>
          </a:p>
        </p:txBody>
      </p:sp>
      <p:pic>
        <p:nvPicPr>
          <p:cNvPr id="12291" name="Picture 3" descr="DSC00044">
            <a:extLst>
              <a:ext uri="{FF2B5EF4-FFF2-40B4-BE49-F238E27FC236}">
                <a16:creationId xmlns:a16="http://schemas.microsoft.com/office/drawing/2014/main" id="{E81002F2-2B17-4B2F-853F-F4FEB07BC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B065325-D10E-47F9-A0D9-A27D5E1D05F3}"/>
              </a:ext>
            </a:extLst>
          </p:cNvPr>
          <p:cNvSpPr>
            <a:spLocks noGrp="1"/>
          </p:cNvSpPr>
          <p:nvPr>
            <p:ph type="sldNum" sz="quarter" idx="11"/>
          </p:nvPr>
        </p:nvSpPr>
        <p:spPr/>
        <p:txBody>
          <a:bodyPr/>
          <a:lstStyle/>
          <a:p>
            <a:fld id="{1AFBD172-21CB-42D8-AAF6-77D9BA553CC0}" type="slidenum">
              <a:rPr lang="pt-BR" altLang="pt-BR"/>
              <a:pPr/>
              <a:t>28</a:t>
            </a:fld>
            <a:endParaRPr lang="pt-BR" altLang="pt-BR"/>
          </a:p>
        </p:txBody>
      </p:sp>
      <p:sp>
        <p:nvSpPr>
          <p:cNvPr id="44034" name="Rectangle 2">
            <a:extLst>
              <a:ext uri="{FF2B5EF4-FFF2-40B4-BE49-F238E27FC236}">
                <a16:creationId xmlns:a16="http://schemas.microsoft.com/office/drawing/2014/main" id="{23442F8D-227E-4DD2-9AD3-9207B37C0F43}"/>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Quantos não têm fechado os olhos e a porta do coração, para que uma branda influência não os conduza a obras de bondade e caridade! O trabalho de Cristo nunca cessa. Seu terno amor e bondade são inesgotáveis; Sua misericórdia é sobre todos os filhos dos homens. </a:t>
            </a:r>
            <a:endParaRPr lang="pt-BR" altLang="pt-BR" sz="4000">
              <a:effectLst>
                <a:outerShdw blurRad="38100" dist="38100" dir="2700000" algn="tl">
                  <a:srgbClr val="C0C0C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3C20847-831B-42D9-8AD0-B184BFF67849}"/>
              </a:ext>
            </a:extLst>
          </p:cNvPr>
          <p:cNvSpPr>
            <a:spLocks noGrp="1"/>
          </p:cNvSpPr>
          <p:nvPr>
            <p:ph type="sldNum" sz="quarter" idx="11"/>
          </p:nvPr>
        </p:nvSpPr>
        <p:spPr/>
        <p:txBody>
          <a:bodyPr/>
          <a:lstStyle/>
          <a:p>
            <a:fld id="{C0A9DFBD-4BAE-4D94-AA6E-E0FCE26CEDFF}" type="slidenum">
              <a:rPr lang="pt-BR" altLang="pt-BR"/>
              <a:pPr/>
              <a:t>29</a:t>
            </a:fld>
            <a:endParaRPr lang="pt-BR" altLang="pt-BR"/>
          </a:p>
        </p:txBody>
      </p:sp>
      <p:sp>
        <p:nvSpPr>
          <p:cNvPr id="57346" name="Rectangle 2">
            <a:extLst>
              <a:ext uri="{FF2B5EF4-FFF2-40B4-BE49-F238E27FC236}">
                <a16:creationId xmlns:a16="http://schemas.microsoft.com/office/drawing/2014/main" id="{66F8AFA4-28F8-4BD3-A562-23176B244BF3}"/>
              </a:ext>
            </a:extLst>
          </p:cNvPr>
          <p:cNvSpPr>
            <a:spLocks noGrp="1" noChangeArrowheads="1"/>
          </p:cNvSpPr>
          <p:nvPr>
            <p:ph type="body" idx="1"/>
          </p:nvPr>
        </p:nvSpPr>
        <p:spPr>
          <a:xfrm>
            <a:off x="-36513" y="188913"/>
            <a:ext cx="9144001" cy="6524625"/>
          </a:xfrm>
        </p:spPr>
        <p:txBody>
          <a:bodyPr/>
          <a:lstStyle/>
          <a:p>
            <a:pPr>
              <a:lnSpc>
                <a:spcPct val="90000"/>
              </a:lnSpc>
            </a:pPr>
            <a:r>
              <a:rPr lang="pt-BR" altLang="pt-BR" sz="3600" b="1">
                <a:effectLst>
                  <a:outerShdw blurRad="38100" dist="38100" dir="2700000" algn="tl">
                    <a:srgbClr val="C0C0C0"/>
                  </a:outerShdw>
                </a:effectLst>
              </a:rPr>
              <a:t>O Senhor Jesus faz sentir que sereis abençoados ao distribuir com os Seus necessitados sofredores. Ele tornou os homens Seus sócios. Não tem Cristo, tanto por preceito como por exemplo, ensinado claramente o que nos compete fazer? Devemos trabalhar imbuídos de Seu Espírito, ao olharmos a cruz, prontos a deixar tudo por Seu amor, se Ele assim nos ordenar. Aquele que vive para agradar-se a si mesmo, não é cristão. Não foi criado de novo em Cristo Jesus.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4A7D175-EAF2-407C-813F-7A245B8D4726}"/>
              </a:ext>
            </a:extLst>
          </p:cNvPr>
          <p:cNvSpPr>
            <a:spLocks noGrp="1"/>
          </p:cNvSpPr>
          <p:nvPr>
            <p:ph type="sldNum" sz="quarter" idx="11"/>
          </p:nvPr>
        </p:nvSpPr>
        <p:spPr/>
        <p:txBody>
          <a:bodyPr/>
          <a:lstStyle/>
          <a:p>
            <a:fld id="{F19070DC-821F-48AD-A9DA-3CEE03C558EA}" type="slidenum">
              <a:rPr lang="pt-BR" altLang="pt-BR"/>
              <a:pPr/>
              <a:t>3</a:t>
            </a:fld>
            <a:endParaRPr lang="pt-BR" altLang="pt-BR"/>
          </a:p>
        </p:txBody>
      </p:sp>
      <p:sp>
        <p:nvSpPr>
          <p:cNvPr id="4099" name="Rectangle 3">
            <a:extLst>
              <a:ext uri="{FF2B5EF4-FFF2-40B4-BE49-F238E27FC236}">
                <a16:creationId xmlns:a16="http://schemas.microsoft.com/office/drawing/2014/main" id="{CD835189-5DBF-4091-BE4F-B58319962067}"/>
              </a:ext>
            </a:extLst>
          </p:cNvPr>
          <p:cNvSpPr>
            <a:spLocks noGrp="1" noChangeArrowheads="1"/>
          </p:cNvSpPr>
          <p:nvPr>
            <p:ph type="body" idx="1"/>
          </p:nvPr>
        </p:nvSpPr>
        <p:spPr>
          <a:xfrm>
            <a:off x="0" y="0"/>
            <a:ext cx="9144000" cy="6858000"/>
          </a:xfrm>
          <a:gradFill rotWithShape="1">
            <a:gsLst>
              <a:gs pos="0">
                <a:schemeClr val="bg2"/>
              </a:gs>
              <a:gs pos="100000">
                <a:schemeClr val="bg2">
                  <a:gamma/>
                  <a:shade val="46275"/>
                  <a:invGamma/>
                </a:schemeClr>
              </a:gs>
            </a:gsLst>
            <a:lin ang="5400000" scaled="1"/>
          </a:gradFill>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Arial Black" panose="020B0A04020102020204" pitchFamily="34" charset="0"/>
              </a:rPr>
              <a:t>É o trabalho que fazemos ou deixamos de fazer que se faz sentir com tremendo poder sobre nossa vida e destino. Trabalhar pelos outros pode transformar-lhe a vida, mas principalmente a nossa.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5FC0C60-EC03-44AA-AFC8-FE644C1C1E94}"/>
              </a:ext>
            </a:extLst>
          </p:cNvPr>
          <p:cNvSpPr>
            <a:spLocks noGrp="1"/>
          </p:cNvSpPr>
          <p:nvPr>
            <p:ph type="sldNum" sz="quarter" idx="11"/>
          </p:nvPr>
        </p:nvSpPr>
        <p:spPr/>
        <p:txBody>
          <a:bodyPr/>
          <a:lstStyle/>
          <a:p>
            <a:fld id="{F915BD54-06F6-4EEC-86D1-9297ABCD7822}" type="slidenum">
              <a:rPr lang="pt-BR" altLang="pt-BR"/>
              <a:pPr/>
              <a:t>30</a:t>
            </a:fld>
            <a:endParaRPr lang="pt-BR" altLang="pt-BR"/>
          </a:p>
        </p:txBody>
      </p:sp>
      <p:sp>
        <p:nvSpPr>
          <p:cNvPr id="58370" name="Rectangle 2">
            <a:extLst>
              <a:ext uri="{FF2B5EF4-FFF2-40B4-BE49-F238E27FC236}">
                <a16:creationId xmlns:a16="http://schemas.microsoft.com/office/drawing/2014/main" id="{39B9C7CF-B9EF-453F-9788-ADB1313EB2A7}"/>
              </a:ext>
            </a:extLst>
          </p:cNvPr>
          <p:cNvSpPr>
            <a:spLocks noGrp="1" noChangeArrowheads="1"/>
          </p:cNvSpPr>
          <p:nvPr>
            <p:ph type="body" idx="1"/>
          </p:nvPr>
        </p:nvSpPr>
        <p:spPr>
          <a:xfrm>
            <a:off x="34925" y="44450"/>
            <a:ext cx="8964613" cy="6742113"/>
          </a:xfrm>
        </p:spPr>
        <p:txBody>
          <a:bodyPr/>
          <a:lstStyle/>
          <a:p>
            <a:r>
              <a:rPr lang="pt-BR" altLang="pt-BR" sz="4000" b="1">
                <a:effectLst>
                  <a:outerShdw blurRad="38100" dist="38100" dir="2700000" algn="tl">
                    <a:srgbClr val="C0C0C0"/>
                  </a:outerShdw>
                </a:effectLst>
              </a:rPr>
              <a:t>O cristão compreende que nenhum outro ser no Universo tem sobre ele os direitos que tem Jesus. Ele é uma propriedade adquirida, comprada pelo elevado preço do sangue do Cordeiro. Deve, pois, devotar-se sem reservas a Cristo; seus pensamentos, palavras e todas as suas obras devem estar sujeitos à vontade de Cristo.</a:t>
            </a:r>
            <a:r>
              <a:rPr lang="pt-BR" altLang="pt-BR" sz="4000">
                <a:effectLst>
                  <a:outerShdw blurRad="38100" dist="38100" dir="2700000" algn="tl">
                    <a:srgbClr val="C0C0C0"/>
                  </a:outerShdw>
                </a:effectLst>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7CC87717-8010-4EDA-BE86-A24B5ABABE57}"/>
              </a:ext>
            </a:extLst>
          </p:cNvPr>
          <p:cNvSpPr>
            <a:spLocks noGrp="1"/>
          </p:cNvSpPr>
          <p:nvPr>
            <p:ph type="sldNum" sz="quarter" idx="11"/>
          </p:nvPr>
        </p:nvSpPr>
        <p:spPr/>
        <p:txBody>
          <a:bodyPr/>
          <a:lstStyle/>
          <a:p>
            <a:fld id="{DCE91790-98A2-40C3-9AEF-1C287831F945}" type="slidenum">
              <a:rPr lang="pt-BR" altLang="pt-BR"/>
              <a:pPr/>
              <a:t>31</a:t>
            </a:fld>
            <a:endParaRPr lang="pt-BR" altLang="pt-BR"/>
          </a:p>
        </p:txBody>
      </p:sp>
      <p:sp>
        <p:nvSpPr>
          <p:cNvPr id="13314" name="Rectangle 2">
            <a:extLst>
              <a:ext uri="{FF2B5EF4-FFF2-40B4-BE49-F238E27FC236}">
                <a16:creationId xmlns:a16="http://schemas.microsoft.com/office/drawing/2014/main" id="{EEA6FB8F-0E82-41B9-B0A7-FC9DE5A2478A}"/>
              </a:ext>
            </a:extLst>
          </p:cNvPr>
          <p:cNvSpPr>
            <a:spLocks noChangeArrowheads="1"/>
          </p:cNvSpPr>
          <p:nvPr/>
        </p:nvSpPr>
        <p:spPr bwMode="auto">
          <a:xfrm>
            <a:off x="539750" y="981075"/>
            <a:ext cx="8029575"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9. O que precisamos fazer para alcançar a felicidade? (299;2)</a:t>
            </a:r>
          </a:p>
        </p:txBody>
      </p:sp>
      <p:pic>
        <p:nvPicPr>
          <p:cNvPr id="13315" name="Picture 3" descr="DSC00044">
            <a:extLst>
              <a:ext uri="{FF2B5EF4-FFF2-40B4-BE49-F238E27FC236}">
                <a16:creationId xmlns:a16="http://schemas.microsoft.com/office/drawing/2014/main" id="{7E3834D2-6EBC-4CBE-841B-0D9A917DD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54C04AD-947B-41E5-B542-393305514412}"/>
              </a:ext>
            </a:extLst>
          </p:cNvPr>
          <p:cNvSpPr>
            <a:spLocks noGrp="1"/>
          </p:cNvSpPr>
          <p:nvPr>
            <p:ph type="sldNum" sz="quarter" idx="11"/>
          </p:nvPr>
        </p:nvSpPr>
        <p:spPr/>
        <p:txBody>
          <a:bodyPr/>
          <a:lstStyle/>
          <a:p>
            <a:fld id="{E12A4F00-FD09-49CE-8062-6FFF827BC31E}" type="slidenum">
              <a:rPr lang="pt-BR" altLang="pt-BR"/>
              <a:pPr/>
              <a:t>32</a:t>
            </a:fld>
            <a:endParaRPr lang="pt-BR" altLang="pt-BR"/>
          </a:p>
        </p:txBody>
      </p:sp>
      <p:sp>
        <p:nvSpPr>
          <p:cNvPr id="46082" name="Rectangle 2">
            <a:extLst>
              <a:ext uri="{FF2B5EF4-FFF2-40B4-BE49-F238E27FC236}">
                <a16:creationId xmlns:a16="http://schemas.microsoft.com/office/drawing/2014/main" id="{8F3BB733-43B2-409C-A299-6E957C7E6B0C}"/>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Para sermos felizes, precisamos procurar alcançar um caráter como o que Cristo manifestou. Uma marcante peculiaridade de Cristo foi Sua abnegação e benevolência. Ele veio não para buscar o que Lhe era próprio. Andou fazendo o bem, e isto era Sua comida e bebida. </a:t>
            </a:r>
            <a:endParaRPr lang="pt-BR" altLang="pt-BR" sz="40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C67EB65-2401-4D6A-B6AA-F7879A2AB69E}"/>
              </a:ext>
            </a:extLst>
          </p:cNvPr>
          <p:cNvSpPr>
            <a:spLocks noGrp="1"/>
          </p:cNvSpPr>
          <p:nvPr>
            <p:ph type="sldNum" sz="quarter" idx="11"/>
          </p:nvPr>
        </p:nvSpPr>
        <p:spPr/>
        <p:txBody>
          <a:bodyPr/>
          <a:lstStyle/>
          <a:p>
            <a:fld id="{DB3BF2DC-6FC8-4979-84B6-DCF3B9895204}" type="slidenum">
              <a:rPr lang="pt-BR" altLang="pt-BR"/>
              <a:pPr/>
              <a:t>33</a:t>
            </a:fld>
            <a:endParaRPr lang="pt-BR" altLang="pt-BR"/>
          </a:p>
        </p:txBody>
      </p:sp>
      <p:sp>
        <p:nvSpPr>
          <p:cNvPr id="59394" name="Rectangle 2">
            <a:extLst>
              <a:ext uri="{FF2B5EF4-FFF2-40B4-BE49-F238E27FC236}">
                <a16:creationId xmlns:a16="http://schemas.microsoft.com/office/drawing/2014/main" id="{B9DEC5D6-8962-494F-AA9F-38AA86DF7D37}"/>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Nós podemos, seguindo o exemplo do Salvador, estar em santa comunhão com Ele; e ao buscar diariamente imitar o Seu caráter e seguir o Seu exemplo seremos uma bênção para o mundo e garantiremos nosso contentamento aqui e uma eterna recompensa no futuro.</a:t>
            </a:r>
            <a:r>
              <a:rPr lang="pt-BR" altLang="pt-BR" sz="4000">
                <a:effectLst>
                  <a:outerShdw blurRad="38100" dist="38100" dir="2700000" algn="tl">
                    <a:srgbClr val="C0C0C0"/>
                  </a:outerShdw>
                </a:effectLst>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3E53742-6B50-415B-936E-D71272AD75E0}"/>
              </a:ext>
            </a:extLst>
          </p:cNvPr>
          <p:cNvSpPr>
            <a:spLocks noGrp="1"/>
          </p:cNvSpPr>
          <p:nvPr>
            <p:ph type="sldNum" sz="quarter" idx="11"/>
          </p:nvPr>
        </p:nvSpPr>
        <p:spPr/>
        <p:txBody>
          <a:bodyPr/>
          <a:lstStyle/>
          <a:p>
            <a:fld id="{A8A970BA-F414-4DB7-A420-9AB7F6834A6E}" type="slidenum">
              <a:rPr lang="pt-BR" altLang="pt-BR"/>
              <a:pPr/>
              <a:t>34</a:t>
            </a:fld>
            <a:endParaRPr lang="pt-BR" altLang="pt-BR"/>
          </a:p>
        </p:txBody>
      </p:sp>
      <p:sp>
        <p:nvSpPr>
          <p:cNvPr id="14338" name="Text Box 2">
            <a:extLst>
              <a:ext uri="{FF2B5EF4-FFF2-40B4-BE49-F238E27FC236}">
                <a16:creationId xmlns:a16="http://schemas.microsoft.com/office/drawing/2014/main" id="{4081F206-2602-42AC-B650-B2ED8920E7D1}"/>
              </a:ext>
            </a:extLst>
          </p:cNvPr>
          <p:cNvSpPr txBox="1">
            <a:spLocks noChangeArrowheads="1"/>
          </p:cNvSpPr>
          <p:nvPr/>
        </p:nvSpPr>
        <p:spPr bwMode="auto">
          <a:xfrm>
            <a:off x="468313" y="476250"/>
            <a:ext cx="82804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400" b="1">
                <a:solidFill>
                  <a:schemeClr val="bg1"/>
                </a:solidFill>
                <a:effectLst>
                  <a:outerShdw blurRad="38100" dist="38100" dir="2700000" algn="tl">
                    <a:srgbClr val="000000"/>
                  </a:outerShdw>
                </a:effectLst>
                <a:latin typeface="Georgia" panose="02040502050405020303" pitchFamily="18" charset="0"/>
              </a:rPr>
              <a:t>Ao auxiliar os outros, nós mesmos somos ajudados. A igreja e também o mundo são abençoados. À sua volta há muitos que precisam de você. Certamente você também precisa de auxílio e está desejoso de ser ricamente abençoado.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FACD0DE-17F1-4583-9B38-BEA5035AB2FB}"/>
              </a:ext>
            </a:extLst>
          </p:cNvPr>
          <p:cNvSpPr>
            <a:spLocks noGrp="1"/>
          </p:cNvSpPr>
          <p:nvPr>
            <p:ph type="sldNum" sz="quarter" idx="11"/>
          </p:nvPr>
        </p:nvSpPr>
        <p:spPr/>
        <p:txBody>
          <a:bodyPr/>
          <a:lstStyle/>
          <a:p>
            <a:fld id="{9C80DC98-844D-4AEA-B6C4-3C6EA054AC98}" type="slidenum">
              <a:rPr lang="pt-BR" altLang="pt-BR"/>
              <a:pPr/>
              <a:t>35</a:t>
            </a:fld>
            <a:endParaRPr lang="pt-BR" altLang="pt-BR"/>
          </a:p>
        </p:txBody>
      </p:sp>
      <p:sp>
        <p:nvSpPr>
          <p:cNvPr id="15362" name="Text Box 2">
            <a:extLst>
              <a:ext uri="{FF2B5EF4-FFF2-40B4-BE49-F238E27FC236}">
                <a16:creationId xmlns:a16="http://schemas.microsoft.com/office/drawing/2014/main" id="{7F74F99A-A6AA-4F1B-BE5E-35A219E1DB84}"/>
              </a:ext>
            </a:extLst>
          </p:cNvPr>
          <p:cNvSpPr txBox="1">
            <a:spLocks noChangeArrowheads="1"/>
          </p:cNvSpPr>
          <p:nvPr/>
        </p:nvSpPr>
        <p:spPr bwMode="auto">
          <a:xfrm>
            <a:off x="1547813" y="1022350"/>
            <a:ext cx="6335712" cy="52149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800" b="1">
                <a:solidFill>
                  <a:schemeClr val="bg1"/>
                </a:solidFill>
                <a:effectLst>
                  <a:outerShdw blurRad="38100" dist="38100" dir="2700000" algn="tl">
                    <a:srgbClr val="000000"/>
                  </a:outerShdw>
                </a:effectLst>
                <a:latin typeface="Georgia" panose="02040502050405020303" pitchFamily="18" charset="0"/>
              </a:rPr>
              <a:t>Para quais pessoas você quer ser um auxílio? O que pretende fazer para que elas sejam ricamente abençoadas?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6000BEA-3AF8-4C11-9209-3AC530AED62D}"/>
              </a:ext>
            </a:extLst>
          </p:cNvPr>
          <p:cNvSpPr>
            <a:spLocks noGrp="1"/>
          </p:cNvSpPr>
          <p:nvPr>
            <p:ph type="sldNum" sz="quarter" idx="11"/>
          </p:nvPr>
        </p:nvSpPr>
        <p:spPr/>
        <p:txBody>
          <a:bodyPr/>
          <a:lstStyle/>
          <a:p>
            <a:fld id="{2372C086-E0F6-4E15-AAF3-17703467A136}" type="slidenum">
              <a:rPr lang="pt-BR" altLang="pt-BR"/>
              <a:pPr/>
              <a:t>36</a:t>
            </a:fld>
            <a:endParaRPr lang="pt-BR" altLang="pt-BR"/>
          </a:p>
        </p:txBody>
      </p:sp>
      <p:sp>
        <p:nvSpPr>
          <p:cNvPr id="61442" name="Text Box 2">
            <a:extLst>
              <a:ext uri="{FF2B5EF4-FFF2-40B4-BE49-F238E27FC236}">
                <a16:creationId xmlns:a16="http://schemas.microsoft.com/office/drawing/2014/main" id="{3DD2D8C2-9297-4263-B26F-BDE255A167AA}"/>
              </a:ext>
            </a:extLst>
          </p:cNvPr>
          <p:cNvSpPr txBox="1">
            <a:spLocks noChangeArrowheads="1"/>
          </p:cNvSpPr>
          <p:nvPr/>
        </p:nvSpPr>
        <p:spPr bwMode="auto">
          <a:xfrm>
            <a:off x="1547813" y="1022350"/>
            <a:ext cx="6335712" cy="15557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800" b="1">
                <a:solidFill>
                  <a:schemeClr val="bg1"/>
                </a:solidFill>
                <a:effectLst>
                  <a:outerShdw blurRad="38100" dist="38100" dir="2700000" algn="tl">
                    <a:srgbClr val="000000"/>
                  </a:outerShdw>
                </a:effectLst>
                <a:latin typeface="Georgia" panose="02040502050405020303" pitchFamily="18" charset="0"/>
              </a:rPr>
              <a:t>Fonte de esperança eu quero ser!</a:t>
            </a:r>
          </a:p>
        </p:txBody>
      </p:sp>
      <p:sp>
        <p:nvSpPr>
          <p:cNvPr id="61444" name="Text Box 4">
            <a:extLst>
              <a:ext uri="{FF2B5EF4-FFF2-40B4-BE49-F238E27FC236}">
                <a16:creationId xmlns:a16="http://schemas.microsoft.com/office/drawing/2014/main" id="{F0568CE1-446C-4A04-AF5A-297C366A88A7}"/>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1F248BB-D3B6-4D43-A5DA-70A656AA4409}"/>
              </a:ext>
            </a:extLst>
          </p:cNvPr>
          <p:cNvSpPr>
            <a:spLocks noGrp="1"/>
          </p:cNvSpPr>
          <p:nvPr>
            <p:ph type="sldNum" sz="quarter" idx="11"/>
          </p:nvPr>
        </p:nvSpPr>
        <p:spPr/>
        <p:txBody>
          <a:bodyPr/>
          <a:lstStyle/>
          <a:p>
            <a:fld id="{131DE27C-AE49-42F4-84E4-5147DDB0681C}" type="slidenum">
              <a:rPr lang="pt-BR" altLang="pt-BR"/>
              <a:pPr/>
              <a:t>4</a:t>
            </a:fld>
            <a:endParaRPr lang="pt-BR" altLang="pt-BR"/>
          </a:p>
        </p:txBody>
      </p:sp>
      <p:sp>
        <p:nvSpPr>
          <p:cNvPr id="5123" name="Rectangle 3">
            <a:extLst>
              <a:ext uri="{FF2B5EF4-FFF2-40B4-BE49-F238E27FC236}">
                <a16:creationId xmlns:a16="http://schemas.microsoft.com/office/drawing/2014/main" id="{4B5E0FBE-5C43-43E2-B539-4EF0FF088608}"/>
              </a:ext>
            </a:extLst>
          </p:cNvPr>
          <p:cNvSpPr>
            <a:spLocks noChangeArrowheads="1"/>
          </p:cNvSpPr>
          <p:nvPr/>
        </p:nvSpPr>
        <p:spPr bwMode="auto">
          <a:xfrm>
            <a:off x="468313" y="1268413"/>
            <a:ext cx="8207375"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600" b="1">
                <a:effectLst>
                  <a:outerShdw blurRad="38100" dist="38100" dir="2700000" algn="tl">
                    <a:srgbClr val="C0C0C0"/>
                  </a:outerShdw>
                </a:effectLst>
                <a:latin typeface="Bookman Old Style" panose="02050604050505020204" pitchFamily="18" charset="0"/>
              </a:rPr>
              <a:t>1. De que modo prestar ajuda a outros desenvolve o caráter? (291:3)</a:t>
            </a:r>
          </a:p>
        </p:txBody>
      </p:sp>
      <p:pic>
        <p:nvPicPr>
          <p:cNvPr id="5124" name="Picture 4" descr="DSC00044">
            <a:extLst>
              <a:ext uri="{FF2B5EF4-FFF2-40B4-BE49-F238E27FC236}">
                <a16:creationId xmlns:a16="http://schemas.microsoft.com/office/drawing/2014/main" id="{5E82060E-AD4A-4C85-919F-ECB54C6C7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AAA4688-2913-456A-B133-711A0061E304}"/>
              </a:ext>
            </a:extLst>
          </p:cNvPr>
          <p:cNvSpPr>
            <a:spLocks noGrp="1"/>
          </p:cNvSpPr>
          <p:nvPr>
            <p:ph type="sldNum" sz="quarter" idx="11"/>
          </p:nvPr>
        </p:nvSpPr>
        <p:spPr/>
        <p:txBody>
          <a:bodyPr/>
          <a:lstStyle/>
          <a:p>
            <a:fld id="{E6CFF0D7-39E3-4856-8252-87809937E3BF}" type="slidenum">
              <a:rPr lang="pt-BR" altLang="pt-BR"/>
              <a:pPr/>
              <a:t>5</a:t>
            </a:fld>
            <a:endParaRPr lang="pt-BR" altLang="pt-BR"/>
          </a:p>
        </p:txBody>
      </p:sp>
      <p:sp>
        <p:nvSpPr>
          <p:cNvPr id="29699" name="Rectangle 3">
            <a:extLst>
              <a:ext uri="{FF2B5EF4-FFF2-40B4-BE49-F238E27FC236}">
                <a16:creationId xmlns:a16="http://schemas.microsoft.com/office/drawing/2014/main" id="{473054FD-C95E-4794-ADD6-B3961485BDD8}"/>
              </a:ext>
            </a:extLst>
          </p:cNvPr>
          <p:cNvSpPr>
            <a:spLocks noGrp="1" noChangeArrowheads="1"/>
          </p:cNvSpPr>
          <p:nvPr>
            <p:ph type="body" idx="1"/>
          </p:nvPr>
        </p:nvSpPr>
        <p:spPr>
          <a:xfrm>
            <a:off x="107950" y="908050"/>
            <a:ext cx="8713788" cy="5473700"/>
          </a:xfrm>
        </p:spPr>
        <p:txBody>
          <a:bodyPr/>
          <a:lstStyle/>
          <a:p>
            <a:r>
              <a:rPr lang="pt-BR" altLang="pt-BR" sz="5000" b="1">
                <a:effectLst>
                  <a:outerShdw blurRad="38100" dist="38100" dir="2700000" algn="tl">
                    <a:srgbClr val="C0C0C0"/>
                  </a:outerShdw>
                </a:effectLst>
              </a:rPr>
              <a:t>O espírito de trabalho altruísta em favor de outros dá profundeza, estabilidade e amabilidade cristã ao caráter e traz paz e felicidade ao seu possuidor.</a:t>
            </a:r>
            <a:r>
              <a:rPr lang="pt-BR" altLang="pt-BR" sz="5000">
                <a:effectLst>
                  <a:outerShdw blurRad="38100" dist="38100" dir="2700000" algn="tl">
                    <a:srgbClr val="C0C0C0"/>
                  </a:outerShdw>
                </a:effectLs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BF97C74-FA5A-404B-AC35-ECDDBFCEAD86}"/>
              </a:ext>
            </a:extLst>
          </p:cNvPr>
          <p:cNvSpPr>
            <a:spLocks noGrp="1"/>
          </p:cNvSpPr>
          <p:nvPr>
            <p:ph type="sldNum" sz="quarter" idx="11"/>
          </p:nvPr>
        </p:nvSpPr>
        <p:spPr/>
        <p:txBody>
          <a:bodyPr/>
          <a:lstStyle/>
          <a:p>
            <a:fld id="{C9CD3E78-C794-44FB-931E-8380646092C0}" type="slidenum">
              <a:rPr lang="pt-BR" altLang="pt-BR"/>
              <a:pPr/>
              <a:t>6</a:t>
            </a:fld>
            <a:endParaRPr lang="pt-BR" altLang="pt-BR"/>
          </a:p>
        </p:txBody>
      </p:sp>
      <p:sp>
        <p:nvSpPr>
          <p:cNvPr id="6146" name="Rectangle 2">
            <a:extLst>
              <a:ext uri="{FF2B5EF4-FFF2-40B4-BE49-F238E27FC236}">
                <a16:creationId xmlns:a16="http://schemas.microsoft.com/office/drawing/2014/main" id="{17FCB8B5-34AA-47A4-B89D-DD373A28A78F}"/>
              </a:ext>
            </a:extLst>
          </p:cNvPr>
          <p:cNvSpPr>
            <a:spLocks noChangeArrowheads="1"/>
          </p:cNvSpPr>
          <p:nvPr/>
        </p:nvSpPr>
        <p:spPr bwMode="auto">
          <a:xfrm>
            <a:off x="611188" y="908050"/>
            <a:ext cx="80645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6000" b="1">
                <a:effectLst>
                  <a:outerShdw blurRad="38100" dist="38100" dir="2700000" algn="tl">
                    <a:srgbClr val="C0C0C0"/>
                  </a:outerShdw>
                </a:effectLst>
                <a:latin typeface="Bookman Old Style" panose="02050604050505020204" pitchFamily="18" charset="0"/>
              </a:rPr>
              <a:t>2. Como é possível ter felicidade ajudando a outros que não reconhecem?</a:t>
            </a:r>
          </a:p>
          <a:p>
            <a:pPr algn="ctr"/>
            <a:r>
              <a:rPr lang="pt-BR" altLang="pt-BR" sz="6000" b="1">
                <a:effectLst>
                  <a:outerShdw blurRad="38100" dist="38100" dir="2700000" algn="tl">
                    <a:srgbClr val="C0C0C0"/>
                  </a:outerShdw>
                </a:effectLst>
                <a:latin typeface="Bookman Old Style" panose="02050604050505020204" pitchFamily="18" charset="0"/>
              </a:rPr>
              <a:t>(292:2)</a:t>
            </a:r>
          </a:p>
        </p:txBody>
      </p:sp>
      <p:pic>
        <p:nvPicPr>
          <p:cNvPr id="6147" name="Picture 3" descr="DSC00044">
            <a:extLst>
              <a:ext uri="{FF2B5EF4-FFF2-40B4-BE49-F238E27FC236}">
                <a16:creationId xmlns:a16="http://schemas.microsoft.com/office/drawing/2014/main" id="{0023828A-39CA-4584-9168-E5F71F0AFA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177800"/>
            <a:ext cx="1008062" cy="73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92DD92F-C0B6-4B59-A59F-94C972BB073B}"/>
              </a:ext>
            </a:extLst>
          </p:cNvPr>
          <p:cNvSpPr>
            <a:spLocks noGrp="1"/>
          </p:cNvSpPr>
          <p:nvPr>
            <p:ph type="sldNum" sz="quarter" idx="11"/>
          </p:nvPr>
        </p:nvSpPr>
        <p:spPr/>
        <p:txBody>
          <a:bodyPr/>
          <a:lstStyle/>
          <a:p>
            <a:fld id="{ABE52A02-6950-4C42-BFA4-9B6CBD44C388}" type="slidenum">
              <a:rPr lang="pt-BR" altLang="pt-BR"/>
              <a:pPr/>
              <a:t>7</a:t>
            </a:fld>
            <a:endParaRPr lang="pt-BR" altLang="pt-BR"/>
          </a:p>
        </p:txBody>
      </p:sp>
      <p:sp>
        <p:nvSpPr>
          <p:cNvPr id="31746" name="Rectangle 2">
            <a:extLst>
              <a:ext uri="{FF2B5EF4-FFF2-40B4-BE49-F238E27FC236}">
                <a16:creationId xmlns:a16="http://schemas.microsoft.com/office/drawing/2014/main" id="{AF778BCA-74E3-4123-BF3A-EC080B25A64F}"/>
              </a:ext>
            </a:extLst>
          </p:cNvPr>
          <p:cNvSpPr>
            <a:spLocks noGrp="1" noChangeArrowheads="1"/>
          </p:cNvSpPr>
          <p:nvPr>
            <p:ph type="body" idx="1"/>
          </p:nvPr>
        </p:nvSpPr>
        <p:spPr>
          <a:xfrm>
            <a:off x="179388" y="692150"/>
            <a:ext cx="8713787" cy="5832475"/>
          </a:xfrm>
        </p:spPr>
        <p:txBody>
          <a:bodyPr/>
          <a:lstStyle/>
          <a:p>
            <a:r>
              <a:rPr lang="pt-BR" altLang="pt-BR" sz="4000" b="1">
                <a:effectLst>
                  <a:outerShdw blurRad="38100" dist="38100" dir="2700000" algn="tl">
                    <a:srgbClr val="C0C0C0"/>
                  </a:outerShdw>
                </a:effectLst>
              </a:rPr>
              <a:t>Ao trabalhar por outros, experimenta-se uma doce satisfação, uma paz íntima que será suficiente recompensa. Quando movidos por alto e nobre desejo de fazer bem a outros, encontrarão a verdadeira felicidade no fiel desempenho dos múltiplos deveres da vida.</a:t>
            </a:r>
            <a:r>
              <a:rPr lang="pt-BR" altLang="pt-BR" sz="4000">
                <a:effectLst>
                  <a:outerShdw blurRad="38100" dist="38100" dir="2700000" algn="tl">
                    <a:srgbClr val="C0C0C0"/>
                  </a:outerShdw>
                </a:effectLs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41DBD61-1C56-43EA-BA45-E9282B2F6EA2}"/>
              </a:ext>
            </a:extLst>
          </p:cNvPr>
          <p:cNvSpPr>
            <a:spLocks noGrp="1"/>
          </p:cNvSpPr>
          <p:nvPr>
            <p:ph type="sldNum" sz="quarter" idx="11"/>
          </p:nvPr>
        </p:nvSpPr>
        <p:spPr/>
        <p:txBody>
          <a:bodyPr/>
          <a:lstStyle/>
          <a:p>
            <a:fld id="{63845E54-C146-4E2B-A419-C7843A8ED241}" type="slidenum">
              <a:rPr lang="pt-BR" altLang="pt-BR"/>
              <a:pPr/>
              <a:t>8</a:t>
            </a:fld>
            <a:endParaRPr lang="pt-BR" altLang="pt-BR"/>
          </a:p>
        </p:txBody>
      </p:sp>
      <p:sp>
        <p:nvSpPr>
          <p:cNvPr id="32770" name="Rectangle 2">
            <a:extLst>
              <a:ext uri="{FF2B5EF4-FFF2-40B4-BE49-F238E27FC236}">
                <a16:creationId xmlns:a16="http://schemas.microsoft.com/office/drawing/2014/main" id="{E5FA0A24-0542-438C-891E-098AB3BA7B75}"/>
              </a:ext>
            </a:extLst>
          </p:cNvPr>
          <p:cNvSpPr>
            <a:spLocks noGrp="1" noChangeArrowheads="1"/>
          </p:cNvSpPr>
          <p:nvPr>
            <p:ph type="body" idx="1"/>
          </p:nvPr>
        </p:nvSpPr>
        <p:spPr>
          <a:xfrm>
            <a:off x="179388" y="1196975"/>
            <a:ext cx="8713787" cy="4752975"/>
          </a:xfrm>
        </p:spPr>
        <p:txBody>
          <a:bodyPr/>
          <a:lstStyle/>
          <a:p>
            <a:r>
              <a:rPr lang="pt-BR" altLang="pt-BR" sz="6000" b="1">
                <a:effectLst>
                  <a:outerShdw blurRad="38100" dist="38100" dir="2700000" algn="tl">
                    <a:srgbClr val="C0C0C0"/>
                  </a:outerShdw>
                </a:effectLst>
              </a:rPr>
              <a:t>A verdadeira felicidade encontra-se somente em ser bom e fazer o bem.              </a:t>
            </a:r>
            <a:r>
              <a:rPr lang="pt-BR" altLang="pt-BR" sz="1800" b="1">
                <a:effectLst>
                  <a:outerShdw blurRad="38100" dist="38100" dir="2700000" algn="tl">
                    <a:srgbClr val="C0C0C0"/>
                  </a:outerShdw>
                </a:effectLst>
              </a:rPr>
              <a:t>The Youth's Instructor, 5 de dezembro de 1901</a:t>
            </a:r>
            <a:r>
              <a:rPr lang="pt-BR" altLang="pt-BR" sz="6000" b="1">
                <a:effectLst>
                  <a:outerShdw blurRad="38100" dist="38100" dir="2700000" algn="tl">
                    <a:srgbClr val="C0C0C0"/>
                  </a:outerShdw>
                </a:effectLst>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84B35DB-2268-4591-B489-E274DD22AF00}"/>
              </a:ext>
            </a:extLst>
          </p:cNvPr>
          <p:cNvSpPr>
            <a:spLocks noGrp="1"/>
          </p:cNvSpPr>
          <p:nvPr>
            <p:ph type="sldNum" sz="quarter" idx="11"/>
          </p:nvPr>
        </p:nvSpPr>
        <p:spPr/>
        <p:txBody>
          <a:bodyPr/>
          <a:lstStyle/>
          <a:p>
            <a:fld id="{F59AEB70-BA08-47C7-939E-44468381B01C}" type="slidenum">
              <a:rPr lang="pt-BR" altLang="pt-BR"/>
              <a:pPr/>
              <a:t>9</a:t>
            </a:fld>
            <a:endParaRPr lang="pt-BR" altLang="pt-BR"/>
          </a:p>
        </p:txBody>
      </p:sp>
      <p:sp>
        <p:nvSpPr>
          <p:cNvPr id="48130" name="Rectangle 2">
            <a:extLst>
              <a:ext uri="{FF2B5EF4-FFF2-40B4-BE49-F238E27FC236}">
                <a16:creationId xmlns:a16="http://schemas.microsoft.com/office/drawing/2014/main" id="{20DA7A6B-B9F6-455E-94EB-299C6D743D04}"/>
              </a:ext>
            </a:extLst>
          </p:cNvPr>
          <p:cNvSpPr>
            <a:spLocks noGrp="1" noChangeArrowheads="1"/>
          </p:cNvSpPr>
          <p:nvPr>
            <p:ph type="body" idx="1"/>
          </p:nvPr>
        </p:nvSpPr>
        <p:spPr>
          <a:xfrm>
            <a:off x="179388" y="620713"/>
            <a:ext cx="8713787" cy="5903912"/>
          </a:xfrm>
        </p:spPr>
        <p:txBody>
          <a:bodyPr/>
          <a:lstStyle/>
          <a:p>
            <a:r>
              <a:rPr lang="pt-BR" altLang="pt-BR" sz="5400" b="1">
                <a:effectLst>
                  <a:outerShdw blurRad="38100" dist="38100" dir="2700000" algn="tl">
                    <a:srgbClr val="C0C0C0"/>
                  </a:outerShdw>
                </a:effectLst>
              </a:rPr>
              <a:t>Nossa felicidade será proporcional a nosso trabalho altruísta movido pelo divino amor, pois no plano da salvação Deus indicou a lei da ação e reação.</a:t>
            </a:r>
            <a:r>
              <a:rPr lang="pt-BR" altLang="pt-BR" sz="5400">
                <a:effectLst>
                  <a:outerShdw blurRad="38100" dist="38100" dir="2700000" algn="tl">
                    <a:srgbClr val="C0C0C0"/>
                  </a:outerShdw>
                </a:effectLst>
              </a:rPr>
              <a:t> </a:t>
            </a:r>
          </a:p>
        </p:txBody>
      </p:sp>
    </p:spTree>
  </p:cSld>
  <p:clrMapOvr>
    <a:masterClrMapping/>
  </p:clrMapOvr>
</p:sld>
</file>

<file path=ppt/theme/theme1.xml><?xml version="1.0" encoding="utf-8"?>
<a:theme xmlns:a="http://schemas.openxmlformats.org/drawingml/2006/main" name="Pixel">
  <a:themeElements>
    <a:clrScheme name="Pixel 14">
      <a:dk1>
        <a:srgbClr val="000000"/>
      </a:dk1>
      <a:lt1>
        <a:srgbClr val="FFFFFF"/>
      </a:lt1>
      <a:dk2>
        <a:srgbClr val="000000"/>
      </a:dk2>
      <a:lt2>
        <a:srgbClr val="669900"/>
      </a:lt2>
      <a:accent1>
        <a:srgbClr val="D60093"/>
      </a:accent1>
      <a:accent2>
        <a:srgbClr val="0000CC"/>
      </a:accent2>
      <a:accent3>
        <a:srgbClr val="FFFFFF"/>
      </a:accent3>
      <a:accent4>
        <a:srgbClr val="000000"/>
      </a:accent4>
      <a:accent5>
        <a:srgbClr val="E8AAC8"/>
      </a:accent5>
      <a:accent6>
        <a:srgbClr val="0000B9"/>
      </a:accent6>
      <a:hlink>
        <a:srgbClr val="666699"/>
      </a:hlink>
      <a:folHlink>
        <a:srgbClr val="CC990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669900"/>
        </a:lt2>
        <a:accent1>
          <a:srgbClr val="D60093"/>
        </a:accent1>
        <a:accent2>
          <a:srgbClr val="9999CC"/>
        </a:accent2>
        <a:accent3>
          <a:srgbClr val="FFFFFF"/>
        </a:accent3>
        <a:accent4>
          <a:srgbClr val="000000"/>
        </a:accent4>
        <a:accent5>
          <a:srgbClr val="E8AAC8"/>
        </a:accent5>
        <a:accent6>
          <a:srgbClr val="8A8AB9"/>
        </a:accent6>
        <a:hlink>
          <a:srgbClr val="666699"/>
        </a:hlink>
        <a:folHlink>
          <a:srgbClr val="CC9900"/>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000000"/>
        </a:dk2>
        <a:lt2>
          <a:srgbClr val="669900"/>
        </a:lt2>
        <a:accent1>
          <a:srgbClr val="D60093"/>
        </a:accent1>
        <a:accent2>
          <a:srgbClr val="0000CC"/>
        </a:accent2>
        <a:accent3>
          <a:srgbClr val="FFFFFF"/>
        </a:accent3>
        <a:accent4>
          <a:srgbClr val="000000"/>
        </a:accent4>
        <a:accent5>
          <a:srgbClr val="E8AAC8"/>
        </a:accent5>
        <a:accent6>
          <a:srgbClr val="0000B9"/>
        </a:accent6>
        <a:hlink>
          <a:srgbClr val="666699"/>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44</TotalTime>
  <Words>1357</Words>
  <Application>Microsoft Office PowerPoint</Application>
  <PresentationFormat>Apresentação na tela (4:3)</PresentationFormat>
  <Paragraphs>82</Paragraphs>
  <Slides>36</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36</vt:i4>
      </vt:variant>
    </vt:vector>
  </HeadingPairs>
  <TitlesOfParts>
    <vt:vector size="46"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39 - BENÇÃOS REFLEXAS</vt:lpstr>
      <vt:lpstr>Isa 58.10-11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39-BENÇÃOS REFLEXAS</dc:title>
  <dc:creator>MARCELO AUGUSTO DE CARVALHO</dc:creator>
  <cp:lastModifiedBy>Pr. Marcelo Carvalho</cp:lastModifiedBy>
  <cp:revision>20</cp:revision>
  <dcterms:created xsi:type="dcterms:W3CDTF">2004-11-16T18:11:37Z</dcterms:created>
  <dcterms:modified xsi:type="dcterms:W3CDTF">2019-11-21T12:21:10Z</dcterms:modified>
</cp:coreProperties>
</file>