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77800" autoAdjust="0"/>
  </p:normalViewPr>
  <p:slideViewPr>
    <p:cSldViewPr>
      <p:cViewPr varScale="1">
        <p:scale>
          <a:sx n="45" d="100"/>
          <a:sy n="45" d="100"/>
        </p:scale>
        <p:origin x="547" y="3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D0F9A-F4B8-4DB1-8929-188F995CDF79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88F94-4481-429F-8FDE-573C467C50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3460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/>
              <a:t>www.4tons.com.br</a:t>
            </a:r>
          </a:p>
          <a:p>
            <a:pPr algn="ctr"/>
            <a:r>
              <a:rPr lang="pt-BR" b="1" dirty="0"/>
              <a:t>Pr. </a:t>
            </a:r>
            <a:r>
              <a:rPr lang="pt-BR" b="1"/>
              <a:t>Marcelo Augusto de Carvalho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88F94-4481-429F-8FDE-573C467C507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7166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633364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Pensamento positivo sobre o passado</a:t>
            </a: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55976" y="2137420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Pensamento positivo para o futuro</a:t>
            </a: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35896" y="1777380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Pensamento positivo em relação ao ambiente e às pessoas</a:t>
            </a: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51720" y="1915006"/>
            <a:ext cx="4896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cap="all" dirty="0">
                <a:latin typeface="Arial Black" pitchFamily="34" charset="0"/>
                <a:cs typeface="Arial" pitchFamily="34" charset="0"/>
              </a:rPr>
              <a:t>Ser feliz é uma opção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1777380"/>
            <a:ext cx="9144000" cy="7200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3361556"/>
            <a:ext cx="9144000" cy="7200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417340"/>
            <a:ext cx="4320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Decisões simples, se forem tomadas com determinação, podem proporcionar grande entusiasmo e prevenir o desânimo.</a:t>
            </a: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07904" y="1633364"/>
            <a:ext cx="48965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Ser feliz e desfrutar da vida com alegria e otimismo é um objetivo desejável que vem por iniciativa própria e não de maneira casual.</a:t>
            </a: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1417340"/>
            <a:ext cx="72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“O fruto do Espírito é amor, alegria, paz, paciência, amabilidade, bondade, fidelidade, mansidão e domínio próprio”.</a:t>
            </a:r>
          </a:p>
          <a:p>
            <a:pPr algn="ctr"/>
            <a:r>
              <a:rPr lang="pt-BR" sz="2800" b="1" dirty="0"/>
              <a:t>Gálatas 5:22, 23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79912" y="1993404"/>
            <a:ext cx="489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A alegria é um dos gomos do fruto que Deus cultiva em nossa vida, em nosso coração, em nossa mente.</a:t>
            </a: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3968" y="1849388"/>
            <a:ext cx="40324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Arial" pitchFamily="34" charset="0"/>
                <a:cs typeface="Arial" pitchFamily="34" charset="0"/>
              </a:rPr>
              <a:t>Deus está sempre ao seu lado!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95936" y="913284"/>
            <a:ext cx="48965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itchFamily="34" charset="0"/>
                <a:cs typeface="Arial" pitchFamily="34" charset="0"/>
              </a:rPr>
              <a:t>“A mensagem desta palestra é que os buracos negros não são tão negros quanto parecem. Eles não são as prisões eternas que pensávamos. As coisas conseguem escapar de buracos negros e possivelmente para outro universo. Então, se você se sentir dentro de um buraco negro, não desista: </a:t>
            </a:r>
          </a:p>
          <a:p>
            <a:pPr algn="ctr"/>
            <a:r>
              <a:rPr lang="pt-BR" sz="2400" b="1" i="1" dirty="0">
                <a:latin typeface="Arial" pitchFamily="34" charset="0"/>
                <a:cs typeface="Arial" pitchFamily="34" charset="0"/>
              </a:rPr>
              <a:t>há uma saída”.</a:t>
            </a: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292080" y="2065412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Pedro foi um homem impetuoso e inconstante. 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76056" y="1633364"/>
            <a:ext cx="360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Mas Jesus foi ao encontro de Pedro no buraco negro em que ele estava preso. </a:t>
            </a: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51720" y="1915006"/>
            <a:ext cx="4896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Arial Black" pitchFamily="34" charset="0"/>
                <a:cs typeface="Arial" pitchFamily="34" charset="0"/>
              </a:rPr>
              <a:t>SOMOS O QUE PENSAMOS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1777380"/>
            <a:ext cx="9144000" cy="7200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3361556"/>
            <a:ext cx="9144000" cy="7200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1633364"/>
            <a:ext cx="4896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Somos donos de nossos pensamentos. E, como tal, com maior ou menor dificuldade, podemos nutri-los, dirigi-los, expandi-los, reduzi-los ou rejeitá-los.</a:t>
            </a: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561356"/>
            <a:ext cx="48965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Uma forma de conseguir o estilo otimista de pensar é rejeitar os pensamentos negativos e substituí-los por opções positivas.</a:t>
            </a: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79912" y="1489348"/>
            <a:ext cx="4896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O pensamento otimista tem que ser uma constante, um estilo de atividade mental. Deve se estender também a todos (ou quase todos) os aspectos da vida.</a:t>
            </a: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849388"/>
            <a:ext cx="3672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Pensamento positivo de si mesmo</a:t>
            </a: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310</Words>
  <Application>Microsoft Office PowerPoint</Application>
  <PresentationFormat>Apresentação na tela (16:10)</PresentationFormat>
  <Paragraphs>22</Paragraphs>
  <Slides>18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Arial</vt:lpstr>
      <vt:lpstr>Arial Black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SM-SERMÕES</dc:subject>
  <dc:creator>Pr. MARCELO AUGUSTO DE CARVALHO; Alana</dc:creator>
  <cp:keywords>www.4tons.com.br</cp:keywords>
  <dc:description>COMÉRCIO PROIBIDO. USO PESSOAL</dc:description>
  <cp:lastModifiedBy>Pr. Marcelo Carvalho</cp:lastModifiedBy>
  <cp:revision>14</cp:revision>
  <dcterms:created xsi:type="dcterms:W3CDTF">2017-09-13T21:11:44Z</dcterms:created>
  <dcterms:modified xsi:type="dcterms:W3CDTF">2017-12-28T12:11:55Z</dcterms:modified>
</cp:coreProperties>
</file>