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4" r:id="rId4"/>
    <p:sldId id="260" r:id="rId5"/>
    <p:sldId id="262" r:id="rId6"/>
    <p:sldId id="281" r:id="rId7"/>
    <p:sldId id="282" r:id="rId8"/>
    <p:sldId id="283" r:id="rId9"/>
    <p:sldId id="268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8" r:id="rId18"/>
    <p:sldId id="270" r:id="rId19"/>
    <p:sldId id="291" r:id="rId20"/>
    <p:sldId id="292" r:id="rId21"/>
    <p:sldId id="271" r:id="rId22"/>
    <p:sldId id="293" r:id="rId23"/>
    <p:sldId id="280" r:id="rId24"/>
    <p:sldId id="294" r:id="rId25"/>
    <p:sldId id="273" r:id="rId26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521" autoAdjust="0"/>
  </p:normalViewPr>
  <p:slideViewPr>
    <p:cSldViewPr>
      <p:cViewPr varScale="1">
        <p:scale>
          <a:sx n="49" d="100"/>
          <a:sy n="49" d="100"/>
        </p:scale>
        <p:origin x="451" y="5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BA84E-C685-46B4-A901-2B2C5933A4F9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CF0E-9B4B-472B-B770-D9674A4A1C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3CF0E-9B4B-472B-B770-D9674A4A1C7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5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C2CD-4A08-4135-8BBD-D99E3B800C48}" type="datetimeFigureOut">
              <a:rPr lang="pt-BR" smtClean="0"/>
              <a:pPr/>
              <a:t>28/12/2017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4578-EFB7-4F3E-8FA7-133F299D85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4048" y="913284"/>
            <a:ext cx="33123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Rotina diária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0" y="192139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elaboração de um programa de atividades é uma das estratégias mais comuns utilizadas pelos psicólogos. 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129308"/>
            <a:ext cx="39604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 de pensar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2137420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Um dos objetivos mais almejados é ajudar a pessoa a ver as coisas de maneira correta e equilibrada.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32040" y="697260"/>
            <a:ext cx="39604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Apoio familiar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32040" y="1345332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tratamento profissional ganha muito se a família oferece apoio ao deprimido.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985292"/>
            <a:ext cx="52565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Faça algo pelos outros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07904" y="163336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depressivo pode prestar ajuda a outros. Isso oferece novo ânimo e tem resultados terapêuticos. 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057300"/>
            <a:ext cx="525658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Olhe para o futuro com esperança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425452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depressivo pode prestar ajuda a outros. Isso oferece novo ânimo e tem resultados terapêuticos. 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057300"/>
            <a:ext cx="52565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Terapia divina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849388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Confiar em Deus como um Ser disposto a ajudar, proteger, facilitar e favorecer aqueles que O procuram é o primeiro passo para se beneficiar da espiritualidade. 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129308"/>
            <a:ext cx="45365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Pessoas que não confiam em Deus e têm conflitos não resolvidos vivem com uma âncora pesada prendendo-as ao passado e caminham por um túnel escuro e desconhecido. 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0942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DIANTE DA MORTE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273324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De fato, o último inimigo com o qual o ser humano se depara na vida é a morte. Ninguém consegue escapar dela. Talvez, por isso, haja tanta preocupação em torno do assunto. 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5372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Para entender o que ocorre na morte, é preciso saber como o homem foi criado.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992" y="19934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Há quem defina depressão como excesso de passado, e esse era justamente o problema do paralítico curado por Jesus.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2139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Portanto: pó da terra + fôlego de vida = alma vivente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345332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No momento em que o ser humano morre, o fôlego (espírito) volta a Deus, e o pó volta à terra. A alma vivente deixa de existir, ou seja, morre.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77738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Morrer é “dormir” e aguardar inconscientemente pela ressurreição. Nada de ir imediatamente para o inferno nem para o Céu, muito menos reencarnar. 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345332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 Bíblia está repleta de promessas relacionadas com a ressurreição para a vida eterna das pessoas que aceitam o plano de salvação oferecido pelo Senhor. 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2930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O que determina se participaremos da primeira ressurreição, por ocasião da volta de Jesus, é nossa relação com Ele hoje. 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849388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itchFamily="34" charset="0"/>
                <a:cs typeface="Arial" pitchFamily="34" charset="0"/>
              </a:rPr>
              <a:t>Você é muito especial para Jesus!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0131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Organização Mundial da Saúde (OMS) calcula que há mais de cem milhões de pessoas deprimidas no mundo. Pessoas que, como aquele paralítico curado por Jesus, se sentem presas a uma vida triste e sem sentido.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92139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 Black" pitchFamily="34" charset="0"/>
                <a:cs typeface="Arial" pitchFamily="34" charset="0"/>
              </a:rPr>
              <a:t>COMO PREVENIR A DEPRESSÃO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7744" y="1273324"/>
            <a:ext cx="48965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Busque apoio social 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2139161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Mantenha uma vida ativa 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705372"/>
            <a:ext cx="54726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Pense corretamente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59832" y="1993404"/>
            <a:ext cx="54726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Olhe para o passado com prudência 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99340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cap="all" dirty="0">
                <a:latin typeface="Arial Black" pitchFamily="34" charset="0"/>
                <a:cs typeface="Arial" pitchFamily="34" charset="0"/>
              </a:rPr>
              <a:t>COMO ENFRENTAR A DEPRESSÃO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777380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3361556"/>
            <a:ext cx="9144000" cy="7200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449</Words>
  <Application>Microsoft Office PowerPoint</Application>
  <PresentationFormat>Apresentação na tela (16:10)</PresentationFormat>
  <Paragraphs>33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SM-SERMÕES</dc:subject>
  <dc:creator>Pr. MARCELO AUGUSTO DE CARVALHO; Alana</dc:creator>
  <cp:keywords>www.4tons.com.br</cp:keywords>
  <dc:description>COMÉRCIO PROIBIDO. USO PESSOAL</dc:description>
  <cp:lastModifiedBy>Pr. Marcelo Carvalho</cp:lastModifiedBy>
  <cp:revision>33</cp:revision>
  <dcterms:created xsi:type="dcterms:W3CDTF">2017-09-13T21:11:44Z</dcterms:created>
  <dcterms:modified xsi:type="dcterms:W3CDTF">2017-12-28T12:12:13Z</dcterms:modified>
</cp:coreProperties>
</file>