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60" r:id="rId5"/>
    <p:sldId id="295" r:id="rId6"/>
    <p:sldId id="262" r:id="rId7"/>
    <p:sldId id="281" r:id="rId8"/>
    <p:sldId id="282" r:id="rId9"/>
    <p:sldId id="283" r:id="rId10"/>
    <p:sldId id="296" r:id="rId11"/>
    <p:sldId id="268" r:id="rId12"/>
    <p:sldId id="284" r:id="rId13"/>
    <p:sldId id="278" r:id="rId14"/>
    <p:sldId id="270" r:id="rId15"/>
    <p:sldId id="297" r:id="rId16"/>
    <p:sldId id="291" r:id="rId17"/>
    <p:sldId id="298" r:id="rId18"/>
    <p:sldId id="271" r:id="rId19"/>
    <p:sldId id="293" r:id="rId20"/>
    <p:sldId id="273" r:id="rId21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318" autoAdjust="0"/>
  </p:normalViewPr>
  <p:slideViewPr>
    <p:cSldViewPr>
      <p:cViewPr varScale="1">
        <p:scale>
          <a:sx n="49" d="100"/>
          <a:sy n="49" d="100"/>
        </p:scale>
        <p:origin x="451" y="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9CADF-2271-4D5F-A074-6F1FC8D46E30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20EB9-DBFA-4BA0-8FA7-8F5106781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88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0EB9-DBFA-4BA0-8FA7-8F51067813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2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5856" y="1201316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Viva de forma simples 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99340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COMO SUPERAR O ESTRESSE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31640" y="1273324"/>
            <a:ext cx="33123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mental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31640" y="2065412"/>
            <a:ext cx="33123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físico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2857500"/>
            <a:ext cx="33123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espiritual 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0942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DIA ANTIESTRESSE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235344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corpo humano tem seu próprio relógio biológico. 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849388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Pesquisas indicam que indivíduos que descansam no sétimo dia têm uma expectativa de vida maior do que outros que não o fazem. 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930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As recomendações de Deus sempre visam ao nosso bem-estar. 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9308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Quando vamos à Bíblia, percebemos que o sábado está presente do começo ao fim do livro sagrado. 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12930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Em Marcos 2:27, Jesus diz que o sábado é um presente dado ao “homem” (ser humano) – sem contar o fato de que quando o sábado foi inaugurado na Terra, só havia Adão e Eva aqui.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529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Evidentemente, Jesus, o Verbo encarnado (João 1:1-3), guardou o sábado quando esteve aqui na Terra (veja Lucas 4:16). A mesma atitude foi seguida por Seus discípulos (Atos 16:13; 17:2) e pela própria Maria</a:t>
            </a: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(Lucas 23:56).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4938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estresse faz parte de nossa vida diária.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849388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itchFamily="34" charset="0"/>
                <a:cs typeface="Arial" pitchFamily="34" charset="0"/>
              </a:rPr>
              <a:t>Você é muito especial para Jesus!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9340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lado irônico da história de Marta é que ela estava estressada no afã de servir Jesus.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92139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 Black" pitchFamily="34" charset="0"/>
                <a:cs typeface="Arial" pitchFamily="34" charset="0"/>
              </a:rPr>
              <a:t>COMO PREVENIR O ESTRESSE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95528" y="170537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bom uso do tempo previne o estresse, e precisamos saber como organizá-lo.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2" y="1777380"/>
            <a:ext cx="39604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realista 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129308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Estabeleça prioridades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705372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Diversifique suas tarefas 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91880" y="769268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organizado 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242</Words>
  <Application>Microsoft Office PowerPoint</Application>
  <PresentationFormat>Apresentação na tela (16:10)</PresentationFormat>
  <Paragraphs>25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SM-SERMÕES</dc:subject>
  <dc:creator>Pr. MARCELO AUGUSTO DE CARVALHO; Alana</dc:creator>
  <cp:keywords>www.4tons.com.br</cp:keywords>
  <dc:description>COMÉRCIO PROIBIDO. USO PESSOAL</dc:description>
  <cp:lastModifiedBy>Pr. Marcelo Carvalho</cp:lastModifiedBy>
  <cp:revision>40</cp:revision>
  <dcterms:created xsi:type="dcterms:W3CDTF">2017-09-13T21:11:44Z</dcterms:created>
  <dcterms:modified xsi:type="dcterms:W3CDTF">2017-12-28T12:12:22Z</dcterms:modified>
</cp:coreProperties>
</file>