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4" r:id="rId4"/>
    <p:sldId id="260" r:id="rId5"/>
    <p:sldId id="262" r:id="rId6"/>
    <p:sldId id="281" r:id="rId7"/>
    <p:sldId id="282" r:id="rId8"/>
    <p:sldId id="283" r:id="rId9"/>
    <p:sldId id="296" r:id="rId10"/>
    <p:sldId id="268" r:id="rId11"/>
    <p:sldId id="284" r:id="rId12"/>
    <p:sldId id="299" r:id="rId13"/>
    <p:sldId id="300" r:id="rId14"/>
    <p:sldId id="301" r:id="rId15"/>
    <p:sldId id="278" r:id="rId16"/>
    <p:sldId id="270" r:id="rId17"/>
    <p:sldId id="297" r:id="rId18"/>
    <p:sldId id="291" r:id="rId19"/>
    <p:sldId id="298" r:id="rId20"/>
    <p:sldId id="271" r:id="rId21"/>
    <p:sldId id="293" r:id="rId22"/>
    <p:sldId id="302" r:id="rId23"/>
    <p:sldId id="273" r:id="rId24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521" autoAdjust="0"/>
  </p:normalViewPr>
  <p:slideViewPr>
    <p:cSldViewPr>
      <p:cViewPr varScale="1">
        <p:scale>
          <a:sx n="49" d="100"/>
          <a:sy n="49" d="100"/>
        </p:scale>
        <p:origin x="451" y="53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A520A-D42F-4556-AD4C-F2F7BAB8FA47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1193C-4766-4144-B8BA-3C6CE8329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1193C-4766-4144-B8BA-3C6CE83295B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2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993404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COMO SUPERAR OS TRAUMAS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985292"/>
            <a:ext cx="626469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Assuma o passado e centralize-se no futuro 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8" y="1417340"/>
            <a:ext cx="4968552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Fale sobre o acontecimento traumático 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985292"/>
            <a:ext cx="453650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Tente perdoar 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129308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“Uma coisa faço: esquecendo-me das coisas que ficaram para trás e avançando para as que estão adiante, prossigo para o alvo”. </a:t>
            </a:r>
          </a:p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(Filipenses 3:13, 14)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921396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O MUNDO É UM CAMPO DE BATALHA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5292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Bíblia deixa claro que este mundo é o campo de uma batalha que começou bem longe daqui, no Céu. 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13284"/>
            <a:ext cx="4355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Em Apocalipse 5:11 é dito que existem milhões de anjos. Muitos desses acabaram ficando na dúvida, e outros tantos decidiram se unir ao rebelde. 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985292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Infelizmente, a terça parte dos anjos celestiais se aliou a Lúcifer (depois chamado de “Satanás”, em hebraico, “inimigo”) e acabou expulsa do Céu (Apocalipse 12:3, 4, 7, 9), vindo parar em nosso planeta. 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1345332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Por causa disso, podemos dizer que este planeta é um campo de batalha. Continuamente, anjos bons e maus disputam influência sobre nós. 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129308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José era um jovem hebreu que viveu aproximadamente dois mil anos antes de Cristo. Nasceu em uma boa família e rapidamente demonstrou inteligência e visão.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156135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Quando Satanás conseguiu envolver Adão e Eva na rebelião, pensava ter dado um xeque-mate no Criador. 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985292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Contudo, o rebelde não contava com algo surpreendente, que o fez se calar. Sim, o salário do pecado é a morte, e alguém, de fato, precisava experimentar a morte eterna por causa disso, mas não seriam Adão e Eva.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105730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“Todas as coisas cooperam para o bem daqueles que amam a Deus”. </a:t>
            </a:r>
          </a:p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(Romanos 8:28, ARA)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849388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itchFamily="34" charset="0"/>
                <a:cs typeface="Arial" pitchFamily="34" charset="0"/>
              </a:rPr>
              <a:t>Você é muito especial para Jesus! 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417340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Como José conseguiu preservar a saúde mental diante de tanta adversidade? Ele exerceu fé autêntica em Deus durante décadas de provações.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2139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 Black" pitchFamily="34" charset="0"/>
                <a:cs typeface="Arial" pitchFamily="34" charset="0"/>
              </a:rPr>
              <a:t>OS TRAUMAS DO PASSADO PODEM PRODUZIR: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2" y="1777380"/>
            <a:ext cx="396044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Complexo de inferioridade 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19872" y="2065412"/>
            <a:ext cx="547260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Dificuldade para realizar atividades normais 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273324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Tendências </a:t>
            </a:r>
            <a:r>
              <a:rPr lang="pt-B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paranóicas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91880" y="1273324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Depressão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2" y="2209428"/>
            <a:ext cx="46805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Anorexia e bulimia 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355</Words>
  <Application>Microsoft Office PowerPoint</Application>
  <PresentationFormat>Apresentação na tela (16:10)</PresentationFormat>
  <Paragraphs>27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SM-SERMÕES</dc:subject>
  <dc:creator>Pr. MARCELO AUGUSTO DE CARVALHO; Alana</dc:creator>
  <cp:keywords>www.4tons.com.br</cp:keywords>
  <dc:description>COMÉRCIO PROIBIDO. USO PESSOAL</dc:description>
  <cp:lastModifiedBy>Pr. Marcelo Carvalho</cp:lastModifiedBy>
  <cp:revision>51</cp:revision>
  <dcterms:created xsi:type="dcterms:W3CDTF">2017-09-13T21:11:44Z</dcterms:created>
  <dcterms:modified xsi:type="dcterms:W3CDTF">2017-12-28T12:12:32Z</dcterms:modified>
</cp:coreProperties>
</file>