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74" r:id="rId5"/>
    <p:sldId id="303" r:id="rId6"/>
    <p:sldId id="304" r:id="rId7"/>
    <p:sldId id="305" r:id="rId8"/>
    <p:sldId id="306" r:id="rId9"/>
    <p:sldId id="262" r:id="rId10"/>
    <p:sldId id="281" r:id="rId11"/>
    <p:sldId id="282" r:id="rId12"/>
    <p:sldId id="283" r:id="rId13"/>
    <p:sldId id="296" r:id="rId14"/>
    <p:sldId id="307" r:id="rId15"/>
    <p:sldId id="308" r:id="rId16"/>
    <p:sldId id="268" r:id="rId17"/>
    <p:sldId id="309" r:id="rId18"/>
    <p:sldId id="310" r:id="rId19"/>
    <p:sldId id="311" r:id="rId20"/>
    <p:sldId id="313" r:id="rId21"/>
    <p:sldId id="312" r:id="rId22"/>
    <p:sldId id="314" r:id="rId23"/>
    <p:sldId id="315" r:id="rId24"/>
    <p:sldId id="273" r:id="rId2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874" autoAdjust="0"/>
  </p:normalViewPr>
  <p:slideViewPr>
    <p:cSldViewPr>
      <p:cViewPr varScale="1">
        <p:scale>
          <a:sx n="47" d="100"/>
          <a:sy n="47" d="100"/>
        </p:scale>
        <p:origin x="499" y="5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7A1B-7897-428B-BAC0-2C8DE3F2B233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2F30-EEB5-4B19-94E5-F0A5F8364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07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D2F30-EEB5-4B19-94E5-F0A5F8364CE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5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705372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Procure novos ambientes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633364"/>
            <a:ext cx="453650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Inclua seus amigos e familiares 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1273324"/>
            <a:ext cx="446449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Cuide da alimentação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2209428"/>
            <a:ext cx="46805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Faça exercícios 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777380"/>
            <a:ext cx="46805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Dê um prêmio</a:t>
            </a:r>
          </a:p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você mesmo 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777380"/>
            <a:ext cx="468052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Busque apoio na dimensão espiritual 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213742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CAFEÍNA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2013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Muitos pensam que a cafeína está longe de ser uma droga, mas o manual psiquiátrico DSM-5 especifica a intoxicação por cafeína quando a pessoa ingere 250 miligramas ou mais em um único dia.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2139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COMO PREVENIR OS VÍCIOS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2013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maioria dos vícios, especialmente por substâncias, tem seu início na fase juvenil e na adolescência. Por isso, os esforços preventivos devem ser focalizados nessa faixa etária.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76926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Sansão ficou conhecido na história como o homem mais forte e um dos mais fracos que já pisaram neste planeta.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2139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Os pais das crianças e de jovens têm também responsabilidade na prevenção. Devem falar sobre o problema, adotando as seguintes estratégias: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201316"/>
            <a:ext cx="792088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Ter uma postura firme e coerente com respeito às drogas e aos vícios.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65412"/>
            <a:ext cx="792088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Formar autoestima saudável nos filhos.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2569468"/>
            <a:ext cx="792088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Manter o lar seguro e estável.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3073524"/>
            <a:ext cx="792088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Demonstrar flexibilidade nas opiniões e condutas, mas com limites definidos.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3937620"/>
            <a:ext cx="792088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Dar exemplo no que se refere aos vícios.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777380"/>
            <a:ext cx="46805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espiritual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12930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“Os que põem em Cristo a confiança não devem ficar escravizados por nenhuma tendência ou hábito hereditário ou cultivado. [...] Deus não nos deixou lutar com o mal em nossa própria, limitada força. Sejam quais forem nossas tendências herdadas ou cultivadas para o erro, podemos vencer, mediante o poder que Ele nos está disposto a comunicar”.</a:t>
            </a: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(A Ciência do Bom Viver, p. 175, 176) 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Você é muito especial para Jesus!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20942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PORNOGRAFIA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27332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À semelhança de Sansão, milhões de pessoas hoje em dia se deixam enganar pelo que veem e acabam envolvidas em vícios que antes se apresentavam como simples passatempo prazeroso.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2139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É preciso conversar com as crianças a respeito das vantagens e desvantagens da internet, bem como sobre os perigos de uma navegação sem critérios. 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89348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70% dos homens jovens que procuravam neurologistas por ter um desempenho sexual ruim admitiam o consumo frequente de pornografia na internet. 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20942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CIGARRO E ÁLCOOL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201316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Assim como a pornografia, outros vícios têm prejudicado ou mesmo destruído a vida de milhões de pessoas. O tabagismo e o alcoolismo estão entre os piores. 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2065412"/>
            <a:ext cx="396044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Examine seus hábitos 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404</Words>
  <Application>Microsoft Office PowerPoint</Application>
  <PresentationFormat>Apresentação na tela (16:10)</PresentationFormat>
  <Paragraphs>32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56</cp:revision>
  <dcterms:created xsi:type="dcterms:W3CDTF">2017-09-13T21:11:44Z</dcterms:created>
  <dcterms:modified xsi:type="dcterms:W3CDTF">2017-12-28T12:12:40Z</dcterms:modified>
</cp:coreProperties>
</file>