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1" r:id="rId4"/>
    <p:sldId id="322" r:id="rId5"/>
    <p:sldId id="274" r:id="rId6"/>
    <p:sldId id="328" r:id="rId7"/>
    <p:sldId id="323" r:id="rId8"/>
    <p:sldId id="329" r:id="rId9"/>
    <p:sldId id="324" r:id="rId10"/>
    <p:sldId id="330" r:id="rId11"/>
    <p:sldId id="325" r:id="rId12"/>
    <p:sldId id="331" r:id="rId13"/>
    <p:sldId id="326" r:id="rId14"/>
    <p:sldId id="332" r:id="rId15"/>
    <p:sldId id="327" r:id="rId16"/>
    <p:sldId id="333" r:id="rId17"/>
    <p:sldId id="334" r:id="rId18"/>
    <p:sldId id="335" r:id="rId19"/>
    <p:sldId id="336" r:id="rId20"/>
    <p:sldId id="337" r:id="rId21"/>
    <p:sldId id="273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132" autoAdjust="0"/>
  </p:normalViewPr>
  <p:slideViewPr>
    <p:cSldViewPr>
      <p:cViewPr varScale="1">
        <p:scale>
          <a:sx n="50" d="100"/>
          <a:sy n="50" d="100"/>
        </p:scale>
        <p:origin x="403" y="29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094-178F-45B0-9F97-A94E73AE7F76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B54CD-7C85-4F07-B33C-D730813FC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5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B54CD-7C85-4F07-B33C-D730813FC40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1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769268"/>
            <a:ext cx="374441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“Então Deus fez o firmamento [atmosfera] [...]. Ao firmamento Deus chamou céu”</a:t>
            </a:r>
          </a:p>
          <a:p>
            <a:pPr algn="ctr"/>
            <a:r>
              <a:rPr lang="pt-BR" sz="2800" b="1" dirty="0"/>
              <a:t>(Gênesis 1:7, 8).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913284"/>
            <a:ext cx="39604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ALIMENTE-SE BEM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841276"/>
            <a:ext cx="4104456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“Disse Deus: Eis que lhes dou todas as plantas que nascem em toda a terra e produzem sementes, e todas as árvores que dão frutos com sementes. Elas servirão de alimento para vocês” (Gênesis 1:29).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065412"/>
            <a:ext cx="396044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PRATIQUE EXERCÍCIOS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129308"/>
            <a:ext cx="410445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“O Senhor Deus colocou o homem no jardim do Éden para cuidar dele e cultivá-lo” (Gênesis 2:15).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201316"/>
            <a:ext cx="39604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DESCANSE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44008" y="913284"/>
            <a:ext cx="410445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“No sétimo dia Deus já havia concluído a obra que realizara, e nesse dia descansou. Abençoou Deus o sétimo dia e o santificou, porque nele descansou de toda a obra que realizara na criação” (Gênesis 2:2, 3).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201316"/>
            <a:ext cx="439248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PRATIQUE O DOMÍNIO PRÓPRIO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44008" y="913284"/>
            <a:ext cx="4104456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“Coma livremente de qualquer árvore do jardim, mas não coma da árvore do conhecimento do bem e do mal” (Gênesis 2:16, 17).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057300"/>
            <a:ext cx="43924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CONFIE EM DEUS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278549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“No princípio, criou Deus os céus e a Terra”.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44008" y="2929508"/>
            <a:ext cx="410445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primeiro passo para ter essa esperança no coração consiste em depositar nossa confiança em Deus. 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Você é muito especial </a:t>
            </a:r>
            <a:r>
              <a:rPr lang="pt-BR" sz="4400" b="1">
                <a:latin typeface="Arial" pitchFamily="34" charset="0"/>
                <a:cs typeface="Arial" pitchFamily="34" charset="0"/>
              </a:rPr>
              <a:t>para Jesus!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0131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núcleo de uma ameba, por exemplo, tem tanta informação que daria para encher uma enciclopédia.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273324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Deus é o criador da vida, e ninguém melhor do que Ele para nos dizer como nosso corpo funciona da maneira mais adequada.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841276"/>
            <a:ext cx="374441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BEBA ÁGUA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3217540"/>
            <a:ext cx="53640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/>
              <a:t>“Era a Terra sem forma e vazia; trevas cobriam a face do abismo, e o Espírito de Deus Se movia sobre a face das águas” (Gênesis 1:2).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33364"/>
            <a:ext cx="396044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TOME BANHO DE SOL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505572"/>
            <a:ext cx="374441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“Disse Deus: ‘Haja luz’, e houve luz” </a:t>
            </a:r>
          </a:p>
          <a:p>
            <a:pPr algn="ctr"/>
            <a:r>
              <a:rPr lang="pt-BR" sz="2800" b="1" dirty="0"/>
              <a:t>(Gênesis 1:3).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33364"/>
            <a:ext cx="39604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RESPIRE FUNDO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321</Words>
  <Application>Microsoft Office PowerPoint</Application>
  <PresentationFormat>Apresentação na tela (16:10)</PresentationFormat>
  <Paragraphs>25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65</cp:revision>
  <dcterms:created xsi:type="dcterms:W3CDTF">2017-09-13T21:11:44Z</dcterms:created>
  <dcterms:modified xsi:type="dcterms:W3CDTF">2017-12-28T12:12:57Z</dcterms:modified>
</cp:coreProperties>
</file>