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3839"/>
        <p:guide orient="horz" pos="2160"/>
        <p:guide orient="horz" pos="894"/>
        <p:guide orient="horz" pos="441"/>
        <p:guide orient="horz" pos="622"/>
        <p:guide pos="975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rente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73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00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03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9552" y="276225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813" y="1419225"/>
            <a:ext cx="7056784" cy="45259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268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349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39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43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233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475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315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638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2CD1-6803-4D1B-94B7-7A2E9D5E5B23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FCEB-DDAC-439A-ADAE-12213C53768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undos5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55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300" u="sng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9144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3716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18288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nt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179834" y="5805264"/>
            <a:ext cx="3960118" cy="1176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CONGREGACIONALISMO E PEQUENOS GRUPOS</a:t>
            </a:r>
            <a:b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</a:br>
            <a:endParaRPr lang="pt-BR" sz="3000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9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0726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olga.ayala\Meus documentos\Minhas imagens\Imagens\0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865168" cy="43988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908720"/>
            <a:ext cx="7488981" cy="229780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Nota-se que o congregacionalismo teve seu início por volta de 1620, quando um grupo de adeptos do movimento puritano desembarcou em Cape </a:t>
            </a:r>
            <a:r>
              <a:rPr lang="pt-BR" dirty="0" err="1" smtClean="0"/>
              <a:t>Code</a:t>
            </a:r>
            <a:r>
              <a:rPr lang="pt-BR" dirty="0" smtClean="0"/>
              <a:t> e estabeleceu a colônia de Plymouth. Outro grupo fez o mesmo, uma década depois.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8948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Ao atracarem na baía de Massachusetts, buscaram um modelo de adoração “de acordo com sua consciência</a:t>
            </a:r>
            <a:r>
              <a:rPr lang="pt-BR" dirty="0" smtClean="0"/>
              <a:t>”, constituindo, ao modo de ver dos entendidos, o modelo congregacionalista. </a:t>
            </a:r>
          </a:p>
          <a:p>
            <a:pPr marL="0" indent="0">
              <a:buNone/>
            </a:pPr>
            <a:r>
              <a:rPr lang="pt-BR" dirty="0" smtClean="0"/>
              <a:t>É possível reconhecer expressões diferentes do congregacionalismo dentro das igrejas que abraçam essa política eclesial.</a:t>
            </a:r>
          </a:p>
          <a:p>
            <a:pPr marL="0" indent="0">
              <a:buNone/>
            </a:pPr>
            <a:r>
              <a:rPr lang="pt-BR" dirty="0" smtClean="0"/>
              <a:t>Essas igrejas não estão crescendo o suficiente em relação às outras.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1370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pt-BR" dirty="0" smtClean="0"/>
              <a:t>COMO SE RELACIONA COM NOSSA IGREJA?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66" y="1340768"/>
            <a:ext cx="7056784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Em 2002, G. </a:t>
            </a:r>
            <a:r>
              <a:rPr lang="pt-BR" dirty="0" err="1"/>
              <a:t>Reid</a:t>
            </a:r>
            <a:r>
              <a:rPr lang="pt-BR" dirty="0"/>
              <a:t>, do Instituto de Investigação Bíblica da Igreja Adventista do Sétimo Dia, mencionou o seguinte em um simpósio sobre eclesiologia: “ Em uma Divisão, mais de 12 igrejas se separaram para se tornar igrejas congregacionais. Muitas delas abandonaram a guarda do sábado. Elas argumentam que o evangelho nos liberta de tudo, não somente dos pecados, como também da obrigação de ouvir o que o Espírito diz sobre a comunhão das igrejas. Em qualquer lugar, muitas congregações, algumas grandes e bem conhecidas, começaram a reter parcelas substanciosas do dízimo.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70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Olga\Imagens\Corbis-CBR002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44854"/>
            <a:ext cx="6296248" cy="420077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80729"/>
            <a:ext cx="7777013" cy="259228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Devemos estar atentos, o mundo evangélico dá boas-vindas ao chamado pós-</a:t>
            </a:r>
            <a:r>
              <a:rPr lang="pt-BR" dirty="0" err="1" smtClean="0"/>
              <a:t>denominacionalismo</a:t>
            </a:r>
            <a:r>
              <a:rPr lang="pt-BR" dirty="0" smtClean="0"/>
              <a:t>,  cuja ênfase está nos relacionamentos pessoais e comunitários. </a:t>
            </a:r>
          </a:p>
          <a:p>
            <a:pPr marL="0" indent="0">
              <a:buNone/>
            </a:pPr>
            <a:r>
              <a:rPr lang="pt-BR" dirty="0" smtClean="0"/>
              <a:t>O relacionamento de coração para coração e o companheirismo, que vão além de estruturas</a:t>
            </a:r>
          </a:p>
          <a:p>
            <a:pPr marL="0" indent="0">
              <a:buNone/>
            </a:pPr>
            <a:r>
              <a:rPr lang="pt-BR" dirty="0" smtClean="0"/>
              <a:t> institucionais.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5643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412776"/>
            <a:ext cx="7056784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Será que estamos fomentando o congregacionalismo com os pequenos grupos? Creio que não. Mas, quando enfatizamos em excesso esse programa, com o intuito de encontrar estratégias mais relevantes para a congregação como um todo, quando apenas priorizamos a santificação e o companheirismo dos membros, devemos ter cuidado.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5951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Olga\Imagens\Corbis-42-19732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7019271" cy="468332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980728"/>
            <a:ext cx="7705005" cy="215379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 território da Divisão Sul-Americana, nota-se um esforço para que os pequenos grupos sejam um apoio ao nosso sistema estrutura de igreja, e não um competidor ou substituto.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1948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Olga\Imagens\Iglesia_del_Sanatorio_Adventista_del_P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7"/>
            <a:ext cx="6840760" cy="456011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908721"/>
            <a:ext cx="7705005" cy="208823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É importante lembrar que os pequenos grupos precisam estar vinculados à igreja. Não podem desenvolver atividades sem nenhuma conexão direta com o planejamento elaborado pelo pastor distrital e o Campo local.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1698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Ruth Leon\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59420"/>
            <a:ext cx="7347869" cy="48985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980728"/>
            <a:ext cx="7632997" cy="186575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Continuemos com o firme propósito de que nossos pequenos grupos sejam instrumentos de apoio à estrutura organizacional, fortalecendo nossa identidade profética e doutrinária.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8223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pt-BR" dirty="0" smtClean="0"/>
              <a:t>PERGUNTAS PARA 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00808"/>
            <a:ext cx="705678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que significa a palavra congregacionalismo?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Que prejuízo o congregacionalismo trouxe ao povo de Deus na época de Mica?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Quando teve início o congregacionalismo moderno?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Quais são os cuidados que devemos ter para que os pequenos grupos impeçam a instalação do congregacionalismo?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547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Olga\Imagens\Corbis-IH16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63236"/>
            <a:ext cx="5982940" cy="47704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692696"/>
            <a:ext cx="7921029" cy="2441823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pt-BR" dirty="0" smtClean="0"/>
              <a:t>1º. Objetivo : refletir sobre o conceito congregacionalista, que pode interferir em nossa igreja por meio do trabalho dos pequenos grupos.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dirty="0" smtClean="0"/>
              <a:t>2º. Algumas considerações, que não podem ser ignoradas, em favor de uma igreja saudável.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88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Olga\Imagens\Corbis-590-RE-023-W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6152232" cy="41046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836713"/>
            <a:ext cx="7344816" cy="273630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Embora seja possível dizer que o congregacionalismo está enraizado na história do adventismo, estejamos cientes de que , no fim da história deste mundo, o povo de Deus esperará a libertação sem um sistema hierárquico do qual seja dependente; alguns veem o congregacionalismo como o modelo administrativo para a igreja de hoje.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92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Olga\Imagens\Corbis-U203960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7199639" cy="406104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908721"/>
            <a:ext cx="7777013" cy="208823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Congregacionalismo é a forma ou modelo de governo eclesiástico, em que cada igreja local é totalmente autônoma no que concerne à administração, apesar de que essa forma não representa o modelo de igreja, nem no Antigo nem no Novo Testamento.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38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Olga\Imagens\Corbis-42-23173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867" y="476672"/>
            <a:ext cx="4684133" cy="65535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836712"/>
            <a:ext cx="4536504" cy="3672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No Antigo Testamento, o culto não era congregacional.</a:t>
            </a:r>
          </a:p>
          <a:p>
            <a:pPr marL="0" indent="0">
              <a:buNone/>
            </a:pPr>
            <a:r>
              <a:rPr lang="pt-BR" dirty="0" smtClean="0"/>
              <a:t>O povo adorava em comunidade.</a:t>
            </a:r>
          </a:p>
          <a:p>
            <a:pPr marL="0" indent="0">
              <a:buNone/>
            </a:pPr>
            <a:r>
              <a:rPr lang="pt-BR" dirty="0" smtClean="0"/>
              <a:t>Além disso, era uma comunidade hierarquicamente bem</a:t>
            </a:r>
          </a:p>
          <a:p>
            <a:pPr marL="0" indent="0">
              <a:buNone/>
            </a:pPr>
            <a:r>
              <a:rPr lang="pt-BR" dirty="0" smtClean="0"/>
              <a:t>organizada, na qual havia sumo sacerdote, sacerdotes, levitas, anciãos, líderes e povo.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868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Gláucia Meireles\Falta Imagens PPT\Original Art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793160" cy="434487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908720"/>
            <a:ext cx="7272957" cy="251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No Novo Testamento, a igreja era uma continuação da igreja do Antigo Testamento, com um modelo mais semelhante aos modelos atuais. Fazendo uma analogia, Paulo deixa claro aos crentes de seu tempo: </a:t>
            </a:r>
            <a:r>
              <a:rPr lang="pt-BR" i="1" dirty="0" smtClean="0"/>
              <a:t>“Vós sois o corpo de Cristo, e, individualmente, membros desse corpo”.</a:t>
            </a:r>
            <a:r>
              <a:rPr lang="pt-BR" dirty="0" smtClean="0"/>
              <a:t> I Coríntios 12:27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050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lga.ayala\Meus documentos\Minhas imagens\Imagens\03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5088"/>
            <a:ext cx="6297216" cy="47229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980729"/>
            <a:ext cx="7705005" cy="216024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Congregacionalismo não é assunto novo. Desde a época dos juízes, foram percebidos indícios dessa prática. Juízes capítulo 17 apresenta um paralelo interessante na história de Mica – levita, membro da tribo/congregação de Efraim.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1646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Olga\Imagens\Corbis-42-32397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04229"/>
            <a:ext cx="6335280" cy="445377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764704"/>
            <a:ext cx="7705005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Embora por aquele tempo </a:t>
            </a:r>
            <a:r>
              <a:rPr lang="pt-BR" dirty="0" err="1" smtClean="0"/>
              <a:t>Siló</a:t>
            </a:r>
            <a:r>
              <a:rPr lang="pt-BR" dirty="0" smtClean="0"/>
              <a:t> fosse conhecida como o lugar central do santuário, Mica preferiu ter um santuário em casa, adornando-o como queria, estabelecendo uma forma de adoração como bem entendia, com um sistema organizacional e funcional bem diferente do normal.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721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olga.ayala\Meus documentos\Minhas imagens\Imagens\0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14605"/>
            <a:ext cx="5527340" cy="41433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764704"/>
            <a:ext cx="7705005" cy="252028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Esse acontecimento trouxe consequências enormes para a vida espiritual de Israel: um culto paralelo.</a:t>
            </a:r>
          </a:p>
          <a:p>
            <a:pPr marL="0" indent="0">
              <a:buNone/>
            </a:pPr>
            <a:r>
              <a:rPr lang="pt-BR" dirty="0" smtClean="0"/>
              <a:t>Uma das razões que a Bíblia nos leva a entender ser a causa do problema era a anarquia existente naquela época: </a:t>
            </a:r>
            <a:r>
              <a:rPr lang="pt-BR" i="1" dirty="0" smtClean="0"/>
              <a:t>“naqueles dias não havia rei em Israel; cada qual fazia o que parecia direito aos seus olhos.”</a:t>
            </a:r>
            <a:r>
              <a:rPr lang="pt-BR" dirty="0" smtClean="0"/>
              <a:t> </a:t>
            </a:r>
            <a:r>
              <a:rPr lang="pt-BR" dirty="0" err="1" smtClean="0"/>
              <a:t>Jz</a:t>
            </a:r>
            <a:r>
              <a:rPr lang="pt-BR" dirty="0" smtClean="0"/>
              <a:t> 17:6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08839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837</Words>
  <Application>Microsoft Office PowerPoint</Application>
  <PresentationFormat>Apresentação na tela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COMO SE RELACIONA COM NOSSA IGREJA? </vt:lpstr>
      <vt:lpstr>Slide 13</vt:lpstr>
      <vt:lpstr>Slide 14</vt:lpstr>
      <vt:lpstr>Slide 15</vt:lpstr>
      <vt:lpstr>Slide 16</vt:lpstr>
      <vt:lpstr>Slide 17</vt:lpstr>
      <vt:lpstr>PERGUNTAS PARA REFLEXÃO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CONGREGACIONALISMO E PEQUENOS GRUPOS</dc:title>
  <dc:creator>Tatiane Santos</dc:creator>
  <cp:lastModifiedBy>raquel.benavides</cp:lastModifiedBy>
  <cp:revision>35</cp:revision>
  <dcterms:created xsi:type="dcterms:W3CDTF">2011-10-11T17:14:20Z</dcterms:created>
  <dcterms:modified xsi:type="dcterms:W3CDTF">2012-04-16T18:47:19Z</dcterms:modified>
</cp:coreProperties>
</file>