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3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884F-E276-4C24-84B0-2EFD4E28E045}" type="datetimeFigureOut">
              <a:rPr lang="en-US" smtClean="0"/>
              <a:t>11/30/18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E58B-D4D8-4304-A47F-E18847804EC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24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884F-E276-4C24-84B0-2EFD4E28E045}" type="datetimeFigureOut">
              <a:rPr lang="en-US" smtClean="0"/>
              <a:t>11/30/18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E58B-D4D8-4304-A47F-E18847804EC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30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884F-E276-4C24-84B0-2EFD4E28E045}" type="datetimeFigureOut">
              <a:rPr lang="en-US" smtClean="0"/>
              <a:t>11/30/18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E58B-D4D8-4304-A47F-E18847804EC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20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884F-E276-4C24-84B0-2EFD4E28E045}" type="datetimeFigureOut">
              <a:rPr lang="en-US" smtClean="0"/>
              <a:t>11/30/18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E58B-D4D8-4304-A47F-E18847804EC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04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884F-E276-4C24-84B0-2EFD4E28E045}" type="datetimeFigureOut">
              <a:rPr lang="en-US" smtClean="0"/>
              <a:t>11/30/18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E58B-D4D8-4304-A47F-E18847804EC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552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884F-E276-4C24-84B0-2EFD4E28E045}" type="datetimeFigureOut">
              <a:rPr lang="en-US" smtClean="0"/>
              <a:t>11/30/18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E58B-D4D8-4304-A47F-E18847804EC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08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884F-E276-4C24-84B0-2EFD4E28E045}" type="datetimeFigureOut">
              <a:rPr lang="en-US" smtClean="0"/>
              <a:t>11/30/18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E58B-D4D8-4304-A47F-E18847804EC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732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884F-E276-4C24-84B0-2EFD4E28E045}" type="datetimeFigureOut">
              <a:rPr lang="en-US" smtClean="0"/>
              <a:t>11/30/18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E58B-D4D8-4304-A47F-E18847804EC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32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884F-E276-4C24-84B0-2EFD4E28E045}" type="datetimeFigureOut">
              <a:rPr lang="en-US" smtClean="0"/>
              <a:t>11/30/18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E58B-D4D8-4304-A47F-E18847804EC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74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884F-E276-4C24-84B0-2EFD4E28E045}" type="datetimeFigureOut">
              <a:rPr lang="en-US" smtClean="0"/>
              <a:t>11/30/18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E58B-D4D8-4304-A47F-E18847804EC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919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884F-E276-4C24-84B0-2EFD4E28E045}" type="datetimeFigureOut">
              <a:rPr lang="en-US" smtClean="0"/>
              <a:t>11/30/18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E58B-D4D8-4304-A47F-E18847804EC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42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7884F-E276-4C24-84B0-2EFD4E28E045}" type="datetimeFigureOut">
              <a:rPr lang="en-US" smtClean="0"/>
              <a:t>11/30/18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AE58B-D4D8-4304-A47F-E18847804EC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0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9168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767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6243" y="2472611"/>
            <a:ext cx="5386924" cy="28469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b="1" dirty="0">
                <a:solidFill>
                  <a:srgbClr val="4449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SEM SABEDORIA NÃO HÁ LIDERANÇA</a:t>
            </a:r>
          </a:p>
          <a:p>
            <a:pPr>
              <a:spcBef>
                <a:spcPts val="600"/>
              </a:spcBef>
            </a:pPr>
            <a:r>
              <a:rPr lang="es-ES" b="1" dirty="0">
                <a:solidFill>
                  <a:srgbClr val="4449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O LÍDER SABE AONDE VAI</a:t>
            </a:r>
          </a:p>
          <a:p>
            <a:pPr>
              <a:spcBef>
                <a:spcPts val="600"/>
              </a:spcBef>
            </a:pPr>
            <a:r>
              <a:rPr lang="es-ES" b="1" dirty="0">
                <a:solidFill>
                  <a:srgbClr val="4449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O QUE É UM PEQUENO GRUPO?</a:t>
            </a:r>
          </a:p>
          <a:p>
            <a:pPr>
              <a:spcBef>
                <a:spcPts val="600"/>
              </a:spcBef>
            </a:pPr>
            <a:r>
              <a:rPr lang="es-ES" b="1" dirty="0">
                <a:solidFill>
                  <a:srgbClr val="4449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RESOLVENDO PROBLEMAS</a:t>
            </a:r>
          </a:p>
          <a:p>
            <a:pPr>
              <a:spcBef>
                <a:spcPts val="600"/>
              </a:spcBef>
            </a:pPr>
            <a:r>
              <a:rPr lang="es-ES" b="1" dirty="0">
                <a:solidFill>
                  <a:srgbClr val="4449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O LÍDER SÁBIO SE RELACIONA BEM</a:t>
            </a:r>
          </a:p>
          <a:p>
            <a:pPr>
              <a:spcBef>
                <a:spcPts val="600"/>
              </a:spcBef>
            </a:pPr>
            <a:r>
              <a:rPr lang="es-ES" b="1" dirty="0">
                <a:solidFill>
                  <a:srgbClr val="4449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UM GRUPO VIVO CRESCE E SE MULTIPLICA</a:t>
            </a:r>
          </a:p>
          <a:p>
            <a:pPr>
              <a:spcBef>
                <a:spcPts val="600"/>
              </a:spcBef>
            </a:pPr>
            <a:r>
              <a:rPr lang="es-ES" b="1" dirty="0">
                <a:solidFill>
                  <a:srgbClr val="4449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GRUPOS EVANGELIZADORES</a:t>
            </a:r>
          </a:p>
          <a:p>
            <a:pPr>
              <a:spcBef>
                <a:spcPts val="600"/>
              </a:spcBef>
            </a:pPr>
            <a:r>
              <a:rPr lang="es-ES" b="1" dirty="0">
                <a:solidFill>
                  <a:srgbClr val="4449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A MENSAGEM DO TERCEIRO ANJO</a:t>
            </a:r>
            <a:endParaRPr lang="en-US" b="1" dirty="0">
              <a:solidFill>
                <a:srgbClr val="4449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6243" y="1390261"/>
            <a:ext cx="36054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667F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8  ESTUDOS</a:t>
            </a:r>
          </a:p>
        </p:txBody>
      </p:sp>
    </p:spTree>
    <p:extLst>
      <p:ext uri="{BB962C8B-B14F-4D97-AF65-F5344CB8AC3E}">
        <p14:creationId xmlns:p14="http://schemas.microsoft.com/office/powerpoint/2010/main" val="1794880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98189" y="424335"/>
            <a:ext cx="31502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4000" dirty="0">
                <a:solidFill>
                  <a:srgbClr val="D1232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DESIGNER</a:t>
            </a:r>
          </a:p>
          <a:p>
            <a:pPr algn="r"/>
            <a:r>
              <a:rPr lang="pt-BR" sz="4000" dirty="0">
                <a:solidFill>
                  <a:srgbClr val="D1232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INTERNO</a:t>
            </a:r>
            <a:endParaRPr lang="en-US" sz="4000" dirty="0">
              <a:solidFill>
                <a:srgbClr val="D1232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775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1172" y="2430482"/>
            <a:ext cx="6907725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dirty="0">
                <a:solidFill>
                  <a:srgbClr val="424242"/>
                </a:solidFill>
                <a:latin typeface="Arial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rPr>
              <a:t>“O mundo precisa de líderes sábios.</a:t>
            </a:r>
          </a:p>
          <a:p>
            <a:r>
              <a:rPr lang="pt-BR" sz="2600" dirty="0">
                <a:solidFill>
                  <a:srgbClr val="424242"/>
                </a:solidFill>
                <a:latin typeface="Arial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rPr>
              <a:t>Precisa de líderes capazes de conquistar</a:t>
            </a:r>
          </a:p>
          <a:p>
            <a:r>
              <a:rPr lang="pt-BR" sz="2600" dirty="0">
                <a:solidFill>
                  <a:srgbClr val="424242"/>
                </a:solidFill>
                <a:latin typeface="Arial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rPr>
              <a:t>o coração de </a:t>
            </a:r>
            <a:r>
              <a:rPr lang="pt-BR" sz="2600">
                <a:solidFill>
                  <a:srgbClr val="424242"/>
                </a:solidFill>
                <a:latin typeface="Arial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rPr>
              <a:t>seus seguidores. </a:t>
            </a:r>
            <a:r>
              <a:rPr lang="pt-BR" sz="2600" dirty="0">
                <a:solidFill>
                  <a:srgbClr val="424242"/>
                </a:solidFill>
                <a:latin typeface="Arial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rPr>
              <a:t>Ser amado,</a:t>
            </a:r>
          </a:p>
          <a:p>
            <a:r>
              <a:rPr lang="pt-BR" sz="2600" dirty="0">
                <a:solidFill>
                  <a:srgbClr val="424242"/>
                </a:solidFill>
                <a:latin typeface="Arial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rPr>
              <a:t>admirado e seguido. Que inspiram e servem</a:t>
            </a:r>
          </a:p>
          <a:p>
            <a:r>
              <a:rPr lang="pt-BR" sz="2600" dirty="0">
                <a:solidFill>
                  <a:srgbClr val="424242"/>
                </a:solidFill>
                <a:latin typeface="Arial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rPr>
              <a:t>de referência para aqueles que vêm depois</a:t>
            </a:r>
          </a:p>
          <a:p>
            <a:r>
              <a:rPr lang="pt-BR" sz="2600" dirty="0">
                <a:solidFill>
                  <a:srgbClr val="424242"/>
                </a:solidFill>
                <a:latin typeface="Arial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rPr>
              <a:t>deles. Essa influência transformar a vida </a:t>
            </a:r>
          </a:p>
          <a:p>
            <a:r>
              <a:rPr lang="pt-BR" sz="2600" dirty="0">
                <a:solidFill>
                  <a:srgbClr val="424242"/>
                </a:solidFill>
                <a:latin typeface="Arial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rPr>
              <a:t>daqueles ao seu redor. Você foi chamado por</a:t>
            </a:r>
          </a:p>
          <a:p>
            <a:r>
              <a:rPr lang="pt-BR" sz="2600" dirty="0">
                <a:solidFill>
                  <a:srgbClr val="424242"/>
                </a:solidFill>
                <a:latin typeface="Arial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rPr>
              <a:t>Deus, seja esse tipo de líder.</a:t>
            </a:r>
          </a:p>
          <a:p>
            <a:r>
              <a:rPr lang="es-ES" sz="2600" dirty="0">
                <a:solidFill>
                  <a:srgbClr val="424242"/>
                </a:solidFill>
                <a:latin typeface="Arial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rPr>
              <a:t>Pr. Alejandro Bullón</a:t>
            </a:r>
            <a:endParaRPr lang="en-US" sz="2600" dirty="0">
              <a:solidFill>
                <a:srgbClr val="424242"/>
              </a:solidFill>
              <a:latin typeface="Arial" panose="020B0604020202020204" pitchFamily="34" charset="0"/>
              <a:ea typeface="Lato Medium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172" y="491490"/>
            <a:ext cx="776392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400" dirty="0">
                <a:solidFill>
                  <a:srgbClr val="313C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 SABEDORIA N</a:t>
            </a:r>
            <a:r>
              <a:rPr lang="en-US" sz="5400" dirty="0">
                <a:solidFill>
                  <a:srgbClr val="313C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ÃO </a:t>
            </a:r>
          </a:p>
          <a:p>
            <a:r>
              <a:rPr lang="en-US" sz="5400" dirty="0">
                <a:solidFill>
                  <a:srgbClr val="313C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 LIDERANÇA</a:t>
            </a:r>
          </a:p>
        </p:txBody>
      </p:sp>
    </p:spTree>
    <p:extLst>
      <p:ext uri="{BB962C8B-B14F-4D97-AF65-F5344CB8AC3E}">
        <p14:creationId xmlns:p14="http://schemas.microsoft.com/office/powerpoint/2010/main" val="816061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4482" y="653143"/>
            <a:ext cx="6122061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rgbClr val="313C58"/>
                </a:solidFill>
              </a:rPr>
              <a:t>Jesus é capaz de</a:t>
            </a:r>
          </a:p>
          <a:p>
            <a:r>
              <a:rPr lang="pt-BR" sz="3600" b="1" dirty="0">
                <a:solidFill>
                  <a:srgbClr val="313C58"/>
                </a:solidFill>
              </a:rPr>
              <a:t>conquistar o coração mais</a:t>
            </a:r>
          </a:p>
          <a:p>
            <a:r>
              <a:rPr lang="pt-BR" sz="3600" b="1" dirty="0">
                <a:solidFill>
                  <a:srgbClr val="313C58"/>
                </a:solidFill>
              </a:rPr>
              <a:t>endurecido, por esta razão,</a:t>
            </a:r>
          </a:p>
          <a:p>
            <a:r>
              <a:rPr lang="pt-BR" sz="3600" i="1" dirty="0">
                <a:solidFill>
                  <a:srgbClr val="454545"/>
                </a:solidFill>
              </a:rPr>
              <a:t>“Os que pregam a derradeira </a:t>
            </a:r>
          </a:p>
          <a:p>
            <a:r>
              <a:rPr lang="pt-BR" sz="3600" i="1" dirty="0">
                <a:solidFill>
                  <a:srgbClr val="454545"/>
                </a:solidFill>
              </a:rPr>
              <a:t>mensagem de misericórdia, </a:t>
            </a:r>
          </a:p>
          <a:p>
            <a:r>
              <a:rPr lang="pt-BR" sz="3600" i="1" dirty="0">
                <a:solidFill>
                  <a:srgbClr val="454545"/>
                </a:solidFill>
              </a:rPr>
              <a:t>devem ter em mente que Cristo</a:t>
            </a:r>
          </a:p>
          <a:p>
            <a:r>
              <a:rPr lang="pt-BR" sz="3600" i="1" dirty="0">
                <a:solidFill>
                  <a:srgbClr val="454545"/>
                </a:solidFill>
              </a:rPr>
              <a:t> tem de ser exaltado como o </a:t>
            </a:r>
          </a:p>
          <a:p>
            <a:r>
              <a:rPr lang="pt-BR" sz="3600" i="1" dirty="0">
                <a:solidFill>
                  <a:srgbClr val="454545"/>
                </a:solidFill>
              </a:rPr>
              <a:t>refúgio do picador</a:t>
            </a:r>
            <a:r>
              <a:rPr lang="en-US" sz="3600" i="1" dirty="0">
                <a:solidFill>
                  <a:srgbClr val="454545"/>
                </a:solidFill>
              </a:rPr>
              <a:t>”</a:t>
            </a:r>
            <a:r>
              <a:rPr lang="pt-BR" sz="3600" i="1" dirty="0">
                <a:solidFill>
                  <a:srgbClr val="454545"/>
                </a:solidFill>
              </a:rPr>
              <a:t>. </a:t>
            </a:r>
          </a:p>
          <a:p>
            <a:r>
              <a:rPr lang="pt-BR" sz="3600" dirty="0">
                <a:solidFill>
                  <a:srgbClr val="454545"/>
                </a:solidFill>
              </a:rPr>
              <a:t>Evangelismo, 185.</a:t>
            </a:r>
            <a:endParaRPr lang="pt-BR" sz="3600" dirty="0">
              <a:solidFill>
                <a:srgbClr val="454545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06257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24191" y="2537925"/>
            <a:ext cx="518315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dirty="0">
                <a:solidFill>
                  <a:srgbClr val="839899"/>
                </a:solidFill>
                <a:latin typeface="Arial Black" panose="020B0A04020102020204" pitchFamily="34" charset="0"/>
              </a:rPr>
              <a:t>CRISTO DEVE OCUPAR </a:t>
            </a:r>
          </a:p>
          <a:p>
            <a:pPr algn="ctr"/>
            <a:r>
              <a:rPr lang="es-ES" sz="2800" dirty="0">
                <a:solidFill>
                  <a:srgbClr val="839899"/>
                </a:solidFill>
                <a:latin typeface="Arial Black" panose="020B0A04020102020204" pitchFamily="34" charset="0"/>
              </a:rPr>
              <a:t>UM LUGAR CENTRAL EM </a:t>
            </a:r>
          </a:p>
          <a:p>
            <a:pPr algn="ctr"/>
            <a:r>
              <a:rPr lang="es-ES" sz="2800" dirty="0">
                <a:solidFill>
                  <a:srgbClr val="839899"/>
                </a:solidFill>
                <a:latin typeface="Arial Black" panose="020B0A04020102020204" pitchFamily="34" charset="0"/>
              </a:rPr>
              <a:t>NOSSAS VIDAS</a:t>
            </a:r>
            <a:endParaRPr lang="en-US" sz="2800" dirty="0">
              <a:solidFill>
                <a:srgbClr val="83989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704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3417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186</Words>
  <Application>Microsoft Macintosh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Lato Medium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Suzana Lima</dc:creator>
  <cp:lastModifiedBy>Usuário do Microsoft Office</cp:lastModifiedBy>
  <cp:revision>7</cp:revision>
  <dcterms:created xsi:type="dcterms:W3CDTF">2018-11-30T01:33:35Z</dcterms:created>
  <dcterms:modified xsi:type="dcterms:W3CDTF">2018-12-01T00:01:36Z</dcterms:modified>
</cp:coreProperties>
</file>