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83" r:id="rId23"/>
    <p:sldId id="286" r:id="rId2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B953ACB-7985-4B7A-9CCF-6B1C08EF6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7BDF23-B798-4098-B5CB-E429721C36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E39D057-0875-4BC2-B631-0B2B348A49C7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29225E74-1C22-4CB6-979B-CAA146CD8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00761D2B-DD0F-4817-AFA4-AE7C6AFB9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381EA0-98D7-48C9-8B58-002490789A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64EECD-4AE9-46A4-9DD5-23B73C11A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4B4B008-0B96-401D-85C0-6836B149A3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Imagem de Slide 1">
            <a:extLst>
              <a:ext uri="{FF2B5EF4-FFF2-40B4-BE49-F238E27FC236}">
                <a16:creationId xmlns:a16="http://schemas.microsoft.com/office/drawing/2014/main" id="{3EA5547F-D2CF-4555-99AB-B5BF5099A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5" name="Espaço Reservado para Anotações 2">
            <a:extLst>
              <a:ext uri="{FF2B5EF4-FFF2-40B4-BE49-F238E27FC236}">
                <a16:creationId xmlns:a16="http://schemas.microsoft.com/office/drawing/2014/main" id="{A50E4C17-0D07-4356-90FD-33346B2BBD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/>
              <a:t>www.4tons.com.br</a:t>
            </a:r>
          </a:p>
          <a:p>
            <a:pPr algn="ctr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076" name="Espaço Reservado para Número de Slide 3">
            <a:extLst>
              <a:ext uri="{FF2B5EF4-FFF2-40B4-BE49-F238E27FC236}">
                <a16:creationId xmlns:a16="http://schemas.microsoft.com/office/drawing/2014/main" id="{B2DB7DE5-F843-46EC-9279-A4DC4E149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C77B50-A1CC-4B1A-BD3A-56323AD140B5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1F9732-FA1D-431D-A1BE-8CAC33EB8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0C1B76-E59D-4BAB-AF7F-293EBD396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6679D5-8A3B-4274-A5CA-13CC7F1F3C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182A-6BD3-4CE2-8223-AE4BA1F6DC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806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C16C2F-6E7A-4F01-A49C-B2D46D05B8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A922A1-ED80-4D4D-A6BE-5BD09E54F8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D3ADD2-EBD3-42D5-A46B-F1B6D52DD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AB95B-24FD-40C3-A4C5-C1695915435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680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178BA1-467A-4B75-ADF8-91E39A5C9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A562A8-F17F-4977-8FA1-25AAE373F5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840A36-22A6-4B61-907A-DB3E7D86B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0A8DA-68EC-4DAB-A840-8AE98ECB286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407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5CEC23-684E-4F58-89F4-8C5176605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A8C46A-559E-466B-AEDF-5C81271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710277-3F21-48DF-9C66-83D09958E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003EB-EA1E-443B-809B-B74151670E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15683F-5955-4B64-A157-2DF47AF775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E6EC1F-9EF0-459F-B247-8C7402A431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BA3EE8-91F6-4B19-AF7C-C795499DF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C36B5-1CA1-43AD-A83B-09C6B380AAF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333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5D3D1-0C3C-4EE1-8BF8-6B1AE78190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76A59C-2A94-45BF-A3AE-F5B51F9599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09B991-FDF5-4D23-AEF4-0A59F03A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EE2EC-FD20-4996-B421-1F2539417D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904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8E466A-F14A-4B66-8FB6-8D118C0DC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BDEF40-70DB-4CAC-B5DB-54080C8EA7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4F8BB62-4995-48AE-B7CD-306E3FCA8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9AD8C-856B-4924-9DEC-0747709525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381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400639D-5760-4BB3-A0FA-221DBEC71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AB6286-7221-4099-9862-99B31A77F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4D4C51-BB0D-4DE7-8D0E-7E1ABE624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ED2C4-2D98-4E38-8AEB-229A5669AF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987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A7EF9A-5958-497E-B1B2-7735006AC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DD829E-03A4-46CF-824F-6B1BFCAB3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184CF0-CECC-4C52-B2B6-A6CB65A32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06085-45B8-4065-9CF5-EF167C4065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866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8F5387-44C5-431A-917D-5579EC81A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E5B54-7FA5-4916-9E85-9311144F7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740249-5973-4E56-862F-50D12A7A0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92C79-CB0B-4024-BDED-9BB7BBB2E4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524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F839E7-5E02-4385-B0C6-C9494C04E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B9DEEA-8BEB-474B-B103-D191ED459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D5C3B-3F16-4EAD-B121-6DC713273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75DF-DBB3-4239-A8E5-C7D31C64DC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498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EFD0C6B-A890-47B2-8049-EE1A0EADC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0C144A1-0C9A-45B8-A7D7-80A94A8EE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5A205CC-EC77-485D-AE59-1CFAF3EDD1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306AAE-CB75-462D-88B9-4A6E9C11F9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6C8D42-B027-42E9-9912-5D47DD234E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91BF0CA-3A9F-4C6A-8244-AB1DE404446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14</Words>
  <Application>Microsoft Office PowerPoint</Application>
  <PresentationFormat>Apresentação na tela (4:3)</PresentationFormat>
  <Paragraphs>3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Arial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www.4tons.com.br</cp:keywords>
  <cp:lastModifiedBy>Pr. Marcelo Carvalho</cp:lastModifiedBy>
  <cp:revision>6</cp:revision>
  <dcterms:created xsi:type="dcterms:W3CDTF">2002-03-07T17:02:28Z</dcterms:created>
  <dcterms:modified xsi:type="dcterms:W3CDTF">2019-11-26T14:28:29Z</dcterms:modified>
</cp:coreProperties>
</file>