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7" r:id="rId19"/>
    <p:sldId id="278" r:id="rId20"/>
    <p:sldId id="279" r:id="rId21"/>
    <p:sldId id="280" r:id="rId22"/>
    <p:sldId id="282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08F0EC5-AC8B-4B32-A597-BAA7D1BD10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53D8EB8-3658-412A-BE8B-6F1F765B833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4454131-2A8E-4C0D-8DBE-64311EE87A05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3E92DD0F-BC5C-4EA1-AA33-97471E2887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E4DDF64D-F6D4-4427-A10E-B0FE27560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47111FE-7E59-4B76-A752-1D6DCA4AE8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7873386-7102-44C8-8D2C-BAEC4E342A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68344F7-1412-45B1-8B0B-10079D432C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Imagem de Slide 1">
            <a:extLst>
              <a:ext uri="{FF2B5EF4-FFF2-40B4-BE49-F238E27FC236}">
                <a16:creationId xmlns:a16="http://schemas.microsoft.com/office/drawing/2014/main" id="{88D66D1D-99F2-426B-8DF2-29A63B0B4D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5" name="Espaço Reservado para Anotações 2">
            <a:extLst>
              <a:ext uri="{FF2B5EF4-FFF2-40B4-BE49-F238E27FC236}">
                <a16:creationId xmlns:a16="http://schemas.microsoft.com/office/drawing/2014/main" id="{7B68628F-0B3A-454D-A7EE-508723CD54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b="1"/>
              <a:t>www.4tons.com.br</a:t>
            </a:r>
          </a:p>
          <a:p>
            <a:pPr algn="ctr">
              <a:spcBef>
                <a:spcPct val="0"/>
              </a:spcBef>
            </a:pPr>
            <a:r>
              <a:rPr lang="pt-BR" altLang="pt-BR" b="1"/>
              <a:t>Pr. Marcelo Augusto de Carvalho</a:t>
            </a:r>
          </a:p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076" name="Espaço Reservado para Número de Slide 3">
            <a:extLst>
              <a:ext uri="{FF2B5EF4-FFF2-40B4-BE49-F238E27FC236}">
                <a16:creationId xmlns:a16="http://schemas.microsoft.com/office/drawing/2014/main" id="{542E809E-21C3-4349-9723-8C13B8C484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C05889-8985-4F62-88D8-004D5EB479D6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A60CD8-4AEE-4E13-B32E-34247A289F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A2786C-F6F8-4CF5-A07D-04FCEB60CF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2D50CC-E775-4E2D-8A0D-96F88AD475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83441-15A0-472D-A259-F0B9696DCE8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026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2F569A-833E-4846-A897-0F58611417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70F6E0-3437-47A6-A991-02FDE82EE8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DA782C-7731-46C6-93B2-6D4AD0618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55501-7172-4071-8D9A-6C200DA3E5A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155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0C4134-ED2B-4E24-B60C-3ED6C3B023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A06B14-183E-453E-8DEA-C50243EF1B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E1164D-3CDA-41A0-AA52-711B6697DD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9096D-B48D-43A7-977F-BE10526CBB3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260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8C680E-9FDB-478C-97A2-1AD5C1CA2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8531BD-B59A-4D59-B163-A2CA4ADA42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5B81BA-F105-4F0B-8B26-6566AA92B0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7E348-BE78-4605-AA19-2FB675055FB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1324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AD951F-0DD5-4702-B3A1-7FBD6F49F1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97B857-D569-4F66-AE34-784D7A42A5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7C2F79-2985-43E7-8EBD-806812EBF1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CBA78-B24C-46A3-8B1D-C96D5266663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384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476FBC-AF6E-427E-BAA1-6531206361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CE22F9-624F-41C0-AE42-04E573E401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9D2AFE-4D8C-445B-94DF-DEA6236802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8DEB2-DA57-4482-81A9-6E612DE74C3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375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2710C9A-96A7-4C5B-8040-A84AA2BA33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FC9A0D-72BC-4D4B-B856-928CF79B1C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332125-F0D8-45A6-95E1-5144F455F4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C24C7-02F1-4956-A88E-420691593F7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478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63377DD-3519-42F8-82AA-A3FABDA55D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10A01C-4651-43C7-A566-A2DC513774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FE694F2-9B0B-424B-AD81-EDE46BB8F9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928AE-E1D4-45D7-820D-1E2C17D25CD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550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8E6AC9C-4DA6-4449-92C9-32275AFA04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654EC8-AF5D-4CB8-99EA-65D3F5E279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BF3B48-BFEB-40B8-8CAB-B0A6200939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32F4-A8AD-4664-9B75-96734BDE903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33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C8BBE6-920A-43EE-9EC0-5F27F996DC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D5F698-6D62-4012-97C7-1B32990621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CE2C23-22D4-47D3-B38F-92DCB75581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94A5F-F654-4F42-998D-55403484340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566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A5545F-D1FC-4B6A-9DBC-F54F7C0629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66E9A8-7777-4FE3-BAA2-D34162C9F1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381FC0-3C47-43E3-89CD-4A419DFC2A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67A33-03C7-4CC5-BCED-55F697F0F79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738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26259CD-3BF7-462C-B1B4-73C79ABC06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33E8E8B-2818-432A-BE88-3067C34F54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2A7A266-EF0A-44D3-8760-111B5A57A8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33C54B3-09DC-4B5A-9446-C19FA87E23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9E2C16-3EAD-449E-935B-17654EF069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1B2543A-E638-4440-A454-8E816503574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14</Words>
  <Application>Microsoft Office PowerPoint</Application>
  <PresentationFormat>Apresentação na tela (4:3)</PresentationFormat>
  <Paragraphs>3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8" baseType="lpstr">
      <vt:lpstr>Arial</vt:lpstr>
      <vt:lpstr>Calibri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DSA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Pr. MARCELO AUGUSTO DE CARVALHO</dc:creator>
  <cp:keywords>www.4tons.com.br</cp:keywords>
  <cp:lastModifiedBy>Pr. Marcelo Carvalho</cp:lastModifiedBy>
  <cp:revision>6</cp:revision>
  <dcterms:created xsi:type="dcterms:W3CDTF">2002-03-07T17:02:28Z</dcterms:created>
  <dcterms:modified xsi:type="dcterms:W3CDTF">2019-11-26T14:28:17Z</dcterms:modified>
</cp:coreProperties>
</file>