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14" r:id="rId16"/>
    <p:sldId id="315" r:id="rId17"/>
    <p:sldId id="316" r:id="rId18"/>
    <p:sldId id="317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18" r:id="rId3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20F1E44-1F8D-4E35-B39B-F7BE2DF98E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6EF7B9-AE1E-40F1-8A3F-19BED2FAC95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F91074C-B8D9-43EF-AD65-576C17F4F516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D583743-0808-4559-9289-47F8CD152D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483166A-606C-4B31-B2A3-6BFB05A78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C576FB-475F-45D3-89C6-1D5311E2FE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97EF42-3160-4E8B-B92A-9AEE868F4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11A771-D1E8-4FFF-9D5A-47D869425E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7A809431-0911-4793-AB44-5C73CDEBA1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A82966BA-1937-4012-B67D-3E17572EA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www.4tons.com.br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EB46AC0E-142D-4289-BB80-8AD58D5E7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627953-73A1-4DCC-B66D-2F0BFF52A55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C16126-B2DC-4AA8-B154-BBBD4420C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02461-BD21-44D3-9C5E-FA6A0223F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2BC102-5C4F-4EE7-8A02-FDA1E6F01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0449-F15C-466A-B91A-D127744770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023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9E9F0-2812-4A33-88A8-70537C4A5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57D42-E72C-45F6-996E-CE88B48F1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5EBB2B-88DA-4802-9F73-B948F94B2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4B44-D2AD-4645-A5F1-9733CC18AC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226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0075F2-03AA-472C-9E09-B183AE24B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B906DE-7387-4A85-908E-815E79F47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7A8914-F0A7-4538-A5D2-AD5BEBC31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4576D-F34D-4284-AD57-75E32031E4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38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1BF3A-BD0F-416B-B926-FAE742530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4B855B-375F-4F9F-9C93-8CFB0707C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4F0227-F0AF-43D7-993C-87C8514F3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2763-350D-456A-90BB-8E1C0FF3BF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1443609"/>
      </p:ext>
    </p:extLst>
  </p:cSld>
  <p:clrMapOvr>
    <a:masterClrMapping/>
  </p:clrMapOvr>
  <p:transition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84F9D-97F3-4390-909B-66750E6A7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24A075-4816-406C-8686-A67C4B380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90DCC6-8403-43B7-BFDD-8EF917214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E9F2-4146-421E-A11F-699F7C2401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6735046"/>
      </p:ext>
    </p:extLst>
  </p:cSld>
  <p:clrMapOvr>
    <a:masterClrMapping/>
  </p:clrMapOvr>
  <p:transition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0C24F-450D-4BDC-80CD-A094D5F59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13604F-996C-41E8-BC96-94B0D8FCD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6C555F-B2BB-4A9A-9D83-8FF0AF760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E76B-24EF-452F-B61A-B2688586D3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061000"/>
      </p:ext>
    </p:extLst>
  </p:cSld>
  <p:clrMapOvr>
    <a:masterClrMapping/>
  </p:clrMapOvr>
  <p:transition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18C79-BF4B-4ED1-AC23-D965100D5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574AD1-13B2-4CF2-8D92-F5A4E47D6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EC7F3-A6EA-48A4-B7A7-D1E763022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23E8-77EB-4CDA-8D9A-00613456D8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965011"/>
      </p:ext>
    </p:extLst>
  </p:cSld>
  <p:clrMapOvr>
    <a:masterClrMapping/>
  </p:clrMapOvr>
  <p:transition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3551F7-7256-46F8-A66D-88EE739F9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2ACDDC-DEB6-48D3-956A-97B765B21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E481D8-CB83-403B-A413-B865D498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C8BC-B3EC-4EA9-8B03-B8C01DD296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345278"/>
      </p:ext>
    </p:extLst>
  </p:cSld>
  <p:clrMapOvr>
    <a:masterClrMapping/>
  </p:clrMapOvr>
  <p:transition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B237E0-DAC6-4B8F-94A5-5451622A7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80A518-46AA-4845-90CB-2DB59A9DE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11819-5EE2-408C-91B7-FBE272EA6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D9350-B1B3-49C9-8214-5ACC5570F4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7760835"/>
      </p:ext>
    </p:extLst>
  </p:cSld>
  <p:clrMapOvr>
    <a:masterClrMapping/>
  </p:clrMapOvr>
  <p:transition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5DAA03-29DA-4068-B5FD-1F27E1E6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A5063D-13A1-4BB9-AEBF-8FD034CF7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77AB38-ACAA-404E-B22A-5CAE2B466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C75C-9140-4EF8-828F-BF4BA71944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9060737"/>
      </p:ext>
    </p:extLst>
  </p:cSld>
  <p:clrMapOvr>
    <a:masterClrMapping/>
  </p:clrMapOvr>
  <p:transition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D15B3-D54E-471A-94C8-FA456BBA8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1D37B-2049-41FA-A024-97D9ED1C6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343EE-F6D6-488A-B2C4-E186DD440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1880-9C21-4FB0-A87A-25897C35F6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9445385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0E582-49C5-4D34-A682-E2A82E358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41F8A0-14CC-4916-8EF1-D1A064160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E53299-1C38-4F9E-99A8-4EC541EC0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FC1F-99E2-4DF2-A4A3-5A3654947D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146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ED17C-6186-4904-810E-752DF5505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361EB-0594-415F-9428-E7654D8F7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B17FF-A71F-4EA3-B127-CCA00E3E7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4AEF-61A8-4F52-8750-32785E8B69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393258"/>
      </p:ext>
    </p:extLst>
  </p:cSld>
  <p:clrMapOvr>
    <a:masterClrMapping/>
  </p:clrMapOvr>
  <p:transition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79D297-D0E4-456C-B434-69D26DADD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26B79-6C5F-4F58-A385-705F63341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97CD72-1486-48A5-92F5-3411F0ADE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128D-A87E-4766-96C6-72E0C8B2DE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5628893"/>
      </p:ext>
    </p:extLst>
  </p:cSld>
  <p:clrMapOvr>
    <a:masterClrMapping/>
  </p:clrMapOvr>
  <p:transition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1A65C2-D705-41BE-9463-43F344B44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A170C-A4C3-4160-ACF2-B899F9197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6D7FB6-212C-4240-8E98-4F9C6AE45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7A90-8114-4F5B-853C-FD8F364B2E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8974472"/>
      </p:ext>
    </p:extLst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E1190-CEE4-4B31-B3EA-AB66A7182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14B043-2367-4082-8144-F98F1EB8D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55D77-F18C-4C94-BBDA-5BB8B842D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4D059-1C8D-4D47-9F33-644888C0D5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972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A5144-D158-4A21-B768-0DBEB1F1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48A52-3EA1-4BDD-A308-59BF874C2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EDAD76-3481-4C14-94FC-FB92E04AB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BE493-6C95-456C-B559-D1BB5419F1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86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3105FD-22CC-4BC2-868B-25891134C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8E67AC-83C6-4936-9514-7922FBA22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A71641-C8E4-41F7-8D8E-7E782BD5D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C18C5-CCC4-4378-A302-16F2E3989C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962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71A676-B862-4DEB-A595-FD1DE5C3D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D5D902-4D02-4E1E-84AD-1D3631C4F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4ECF2E-4C78-46FE-91EA-5C1ED2739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CE0E-A0EB-48D3-AA31-AFEAC70E60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316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65FC44-BA3E-4C54-A40E-6E3B1DE9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900D58-4500-43F0-B65F-96FE2AE8E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E32563-F0C1-4BD2-9786-791A05CF1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2D27-3C05-44B6-9ECD-88411FFBDD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83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05A68-4241-4015-9715-D84221F04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3AA84-D8E9-4BE6-9828-D7D02C417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D5073-3712-4752-9791-1A465F54C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622C-A7BE-4802-A225-6D127DE7E3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897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A93EDE-6D01-445D-B4AE-07E7E353F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61BD9-6E07-4C6C-A375-CDDA60785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C0F68-869B-4EA6-9A5C-1726AE0B0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4539-858E-4E98-B778-682615DC43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917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5618BB-9240-476A-B918-7A4467F76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CACE61-EAD5-4925-9412-3392A02C0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617738-44CC-44A5-B7CF-9CA8CDD964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454CB1-4FA5-4E04-AD68-92FE7AF8A0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958F43-5164-43B8-AD9A-43834C13E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23FB667-6004-4A32-A50E-A91380A8BD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33FA044-12B9-4462-826E-3506B3720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E9CD990-D191-4730-858A-29FB245CF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8DD4DC91-1767-419D-B4BF-74FA671BC7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C2E94770-C1E1-4C58-951C-D246370054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A963558-5095-4C86-B8C7-92A5DC22A5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747920C-B216-410F-A4D7-B5236BBEE25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sign padrão">
  <a:themeElements>
    <a:clrScheme name="2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</Words>
  <Application>Microsoft Office PowerPoint</Application>
  <PresentationFormat>Apresentação na tela (4:3)</PresentationFormat>
  <Paragraphs>3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Design padrão</vt:lpstr>
      <vt:lpstr>2_Design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10</cp:revision>
  <dcterms:created xsi:type="dcterms:W3CDTF">2002-03-07T17:02:28Z</dcterms:created>
  <dcterms:modified xsi:type="dcterms:W3CDTF">2019-11-26T14:27:41Z</dcterms:modified>
</cp:coreProperties>
</file>