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11F1288-9F1A-4FD2-BD73-D1896C0296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7EBC4E-5475-49DC-9A1E-D95900FA48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D70F73A-A1DC-418C-B537-D19ACA8B0C82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FACFE4E-50A8-47D0-AFBA-156CD246D9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ACF23E9-50E9-4E8A-BF93-7A2372E1F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7502CC-C9CC-4030-95F4-75D506664E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F1D39E-E09D-4126-8582-F736B0B6F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CB2BF83-BC72-4E87-8C5D-ABC9C9625E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Imagem de Slide 1">
            <a:extLst>
              <a:ext uri="{FF2B5EF4-FFF2-40B4-BE49-F238E27FC236}">
                <a16:creationId xmlns:a16="http://schemas.microsoft.com/office/drawing/2014/main" id="{4180D4BE-5FAE-4C78-AEDD-C4BC40F20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Espaço Reservado para Anotações 2">
            <a:extLst>
              <a:ext uri="{FF2B5EF4-FFF2-40B4-BE49-F238E27FC236}">
                <a16:creationId xmlns:a16="http://schemas.microsoft.com/office/drawing/2014/main" id="{89EF53FB-D084-4448-95AA-2A476EC91C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www.4tons.com.br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3076" name="Espaço Reservado para Número de Slide 3">
            <a:extLst>
              <a:ext uri="{FF2B5EF4-FFF2-40B4-BE49-F238E27FC236}">
                <a16:creationId xmlns:a16="http://schemas.microsoft.com/office/drawing/2014/main" id="{5790EF7B-25B0-4649-881E-665F2EC00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58F4EC-D82B-4021-BE34-13518C06F101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0F137-8A72-4BE6-B738-D0B71938B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EFCBF4-E40A-450B-9802-34550C31E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898C69-5362-4A0D-B105-6AA4FC27E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F0AD-131B-465D-B285-FDF0F759FE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629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4741E-E4E2-438C-A6AE-F67C302D4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9C6A48-247C-4C10-9A7F-1E5780764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FEADA-23E9-4089-9C95-73606E490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707E-4A91-47D4-8966-720252DE46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68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27BF9-35AA-4D80-8B22-3B5A5C8AB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282FC3-FCF0-4BB0-9793-8535B2AB8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4CA01-A1F4-41C3-84F6-24ADFA332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83CB-1341-4ADF-B98A-395D367040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80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7DC8E7-5A19-4FB3-BA7E-91701D1CE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A6695-3D82-4396-B9BC-A79EA4298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850E25-3071-4419-B352-4C5D1A2CD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37F32-4E4E-4F4E-8447-54852D73AF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741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2C289A-16B8-45C7-BDB5-8D88A3414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B6AE30-1080-4CFB-83EB-514148006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61F4C2-7084-4766-9A45-98655B8D1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6A94-4344-4150-BDAE-9628D86827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738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E819A-94DA-4482-8E88-C1430778D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FB1F9-41EF-4613-A940-F048DD63E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719B70-1486-4757-A042-2648E662E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73D23-5413-4785-8390-8D3D3C7D1D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377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F75E8F-EA5B-4AE9-9029-A2B5D95C7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EA74C2-02B5-426D-AD70-FAF1ADAB2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9683EE-B3B7-4D4B-9C47-11D9D58E1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C581-9077-441B-97B1-B7526424FB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269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72DBD9-47A1-471F-B17B-6918685C3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A20549-B952-4830-ADEC-8BE17E48A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343B59-20F5-49DA-941C-8CD14E567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8486-50AC-43A7-A6A7-4D6B0491E3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742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352E84-FD8A-4D36-AE50-3CD35B06F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AC5ED4-CD7C-4F5F-A7DD-A1A7D7681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2D5A1B-8340-4DFF-88C1-C907E7686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BFDD-3016-4EC5-8E96-83C003D9F5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998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33699-49D8-41E7-A714-2E087D3D0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5AC25-44DC-41FC-81C2-38728BCA6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4C6192-91C1-4CB0-8F0F-C3C4CF243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F3B0-5201-4502-8961-3665DCD828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221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9B7DD0-DA15-4FE5-AB1D-11A052F32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9A896F-85EC-44CC-B600-CACB6D004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F8E9A-55A3-432B-B2AD-D1E61CE13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9AFE-F101-4C98-B34B-E437121D71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203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18CE30-218F-40A3-9FC1-18A781EF2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517A81-DCC6-4275-B45B-CFA2774A4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FD59C8-241B-4BAF-8D4C-BC5FC9B84E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F6BB22-CCEE-49EE-A683-E2459A98F9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3C1A0F-DE83-4B2C-B1BE-522FD4E7A8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D669133-54F6-4A2B-A4E8-0A8357DDD0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</Words>
  <Application>Microsoft Office PowerPoint</Application>
  <PresentationFormat>Apresentação na tela (4:3)</PresentationFormat>
  <Paragraphs>3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11</cp:revision>
  <cp:lastPrinted>2003-02-14T12:59:01Z</cp:lastPrinted>
  <dcterms:created xsi:type="dcterms:W3CDTF">2002-03-07T17:02:28Z</dcterms:created>
  <dcterms:modified xsi:type="dcterms:W3CDTF">2019-11-26T14:27:10Z</dcterms:modified>
</cp:coreProperties>
</file>