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2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3" r:id="rId66"/>
    <p:sldId id="322" r:id="rId6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9" autoAdjust="0"/>
    <p:restoredTop sz="94660"/>
  </p:normalViewPr>
  <p:slideViewPr>
    <p:cSldViewPr>
      <p:cViewPr varScale="1">
        <p:scale>
          <a:sx n="62" d="100"/>
          <a:sy n="62" d="100"/>
        </p:scale>
        <p:origin x="135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42821-F802-47F6-B972-FE2C12CA6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B69EF7-5D49-4BB8-B6B5-CFCBE71ED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215236-1FAD-464C-9FD2-DE39A8FA9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ACD9F5-2AB5-427D-840B-84CBCD8A1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AB6DF7-CCFF-4C25-A21E-A2F91C91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82969-3903-4ED5-A4F6-30B39D6D977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570949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251F5-213D-4898-B6BF-11E29123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4719F8-0820-4039-974B-3B1688103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7B0A13-79BF-490B-BF44-45BE56A0A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8165E3-289A-4631-88E2-40EB5ECC2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21F591-DC19-493B-88B8-FD1910A0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D42A3-A979-42D1-8A81-683D90D822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86456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291E36-0F31-4DF9-A8AB-9747950ECD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B2A60C-5301-49D3-AC02-4CF4D80C4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392B34-079D-4183-883B-DC412FFD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8B57F4-FB8C-48CA-A02D-CB800C11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1521CE-4E8A-497C-844E-A6DB619F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BF3F4-5F62-450E-BC56-ABFCFA0F51C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076154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C3360-3774-4E1A-BE9E-91DBAEE9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5DAAC0-4F4A-419E-B052-5EE13E47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D5AEFE-901A-412C-91D8-FA9692D4A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BDD205-67E1-4046-9A07-83330D8E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52F1B3-2913-48DD-9D4D-FC8AF118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6A974-2A7F-40B0-A5B8-3D285B93E1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5264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98D52-4307-47E4-A62B-3C9F63BB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893439-F065-47C7-998A-C658B0F30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591DB5-A491-47D6-BD64-CD7CB897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428A6A-C2AA-4AF2-976C-B3136B864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2742C6-77BD-45AA-BCFC-46B52527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07797-2766-4003-97D0-8126AC22F9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276705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9A446-4753-480B-BB53-35016724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8AE8CA-DBF1-4934-A138-4B689FF47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2242DF-40F3-4FFF-8E73-EF2D5FE38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E7D0EA-EB0C-4495-9C81-F106F20B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633442-A350-4980-B1A8-661F33F3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A1ACFE-CFD1-479D-BD16-86EB48BB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2E939-107A-4334-99BF-41675EEDF4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21973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50837-0C0C-41AA-8A6C-A8B9D58F2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9AB358-382D-4E46-A25E-4CA42C4CB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16AA40-99AF-479F-8817-2A7A7EAAF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494D77F-1EEE-469D-9195-5166337B9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E08114A-588D-4D17-9462-DBBBFA3E6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E65A164-FBBF-4D58-A411-0B6C38CE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95E8A33-349F-4D51-BA75-B6E25C6E0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9B9D510-5CAB-4AF3-87BE-9B21A3C9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17B90-3C7F-451B-949C-26617DC6D43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9171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F28786-57FD-492D-A5FC-C9916967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06E22B8-F485-4852-831E-AA0F4DA2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9BE3ED-34F9-4BE1-89F1-5686572B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4CEAF79-8BD2-4817-B2C3-AF61DA4E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C6670-B1D4-44BA-81D5-17E1019A05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702973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6D2EBA2-BFEB-4326-98D7-EA7818F2E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A06059-E05B-4A17-9BE7-E5A99343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FECF63-FD7E-4ECC-8A78-41B21A01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56C69-978A-4065-885E-38F2771BC1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743013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F2194-3B85-4FC3-BAE0-E9EEA983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023528-CF54-424B-892D-D6F32CAD3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AE8493-4EAF-4BB1-B80A-5406D7FA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690402-B478-40C4-B8BF-B234E1602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2BD957-1006-4ACF-8DA3-CCDFEB84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5B8BBE-F5CF-4D9E-AF2D-680ADBBB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17977-196C-4F1C-B5EC-DB6CED2369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248897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9BDA2-6D12-4390-B6DD-B29E509DE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779DEBF-5ED5-47D5-A419-841D71988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DD580C-C95F-46EE-8470-497A0B7CF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BDFC8D-A47D-4BFF-A15E-F837A942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9FD429-5E19-4018-B3FD-82722D11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D10565-6CC9-43A1-B033-F3325073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E3379-AAAF-4B5C-999C-50B267EB27F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853753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F5C105-D893-482B-9D5C-DBE71C9FC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B8CC619-396D-4604-A34D-84F9BDD90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426EDEB-2C9D-4188-867D-078728B971C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DA2E2E-C100-4795-B1C3-6B9EA4B4F2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F37248-1088-4F3D-B570-4BF054CFDD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CF87A4-5663-4A74-A070-8968075A20E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8C8AD40-DE79-4B30-8A40-7C3A619D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4EED908D-E6BB-4533-8ECE-04D1CF2CE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EBD14FD-C95B-43B3-8F07-F3D4FF2B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B6EEF68-655B-47DA-9B5B-8E81E7BD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>
            <a:extLst>
              <a:ext uri="{FF2B5EF4-FFF2-40B4-BE49-F238E27FC236}">
                <a16:creationId xmlns:a16="http://schemas.microsoft.com/office/drawing/2014/main" id="{EE46EE87-D64B-4ADD-A216-DB916E8E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51333C2-D179-401D-96D6-D305001C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DB72B8D-1106-4508-8A07-C5D838C05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6F7F51A-72D4-429B-9FFE-A114AABF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E756A978-8992-4D56-B156-250549A9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539D75B-BBD2-4FCA-AC22-59D5E9EA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B49AB8B0-1A5E-4836-B09C-E83F6A62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5D40E79-88C0-49C6-9B31-6486C033A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0FC856F-BEB4-45A5-844E-D4F21611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A7FCCF9-FD62-4626-9031-06CC58A1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BD80934-49D9-468B-AFF2-77EE3498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0FA597DB-ABB4-472B-B2EA-2A9DAC5F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763FB74C-F815-415E-89DA-687F3BA5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390224B-2489-4FC5-976E-CA37C0BFA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B192687-3960-47FB-AFCB-3655AC04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346BDFA-D04F-4891-97EA-AE7F4D915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CCBB037-FC1D-47E5-B087-58667193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F731CD04-A6E8-4DC4-B778-56512C54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B1E8515-6F05-4289-9A1A-8E62DA703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C143EC6F-F7AE-4737-BF49-E7BDD79E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4C49D24B-D1FE-4643-AC4F-808AED1B7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7506D478-D07F-4C7D-B225-650BAD0B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0BDFB897-9A37-4254-8462-A8E49C4D0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E3710FD-143D-42C1-9C5F-D9634249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7B46D274-BE45-4906-9995-444F0FB4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1F9BE117-69D3-4BE1-9B36-958BACB2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8A3E4047-6DEF-4FAF-8B83-D0CB0511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1018B80-2AA2-4A1D-A76D-BE859E3D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39FEC106-ED65-4234-BBA9-5AAA464B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AD1AFEA-1203-419A-9073-BCFFE68E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78F554C6-3AE4-4D25-A38B-7EEFF900D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7812D7E8-0771-4BB5-B212-B7CBA120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41980336-A201-4DBE-B281-72A72510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31E32575-050F-4462-88C3-09A1C2F1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F9E2FB52-A099-4E1D-84B3-62D09BE9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50CD9951-D0C9-488A-A6AD-D9650B9A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6DCBBDEC-FE99-4111-8D5F-06ACA5A4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14EFC08-5B3F-4FBD-ACC4-A0F85075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8EB3314F-9451-4520-A1A2-5BCCB8FB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64B011F2-059E-4803-801E-E5974502B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895054B-B764-497C-8380-9A589049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60652C32-2F5B-4BB9-9ADC-297C7907A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>
            <a:extLst>
              <a:ext uri="{FF2B5EF4-FFF2-40B4-BE49-F238E27FC236}">
                <a16:creationId xmlns:a16="http://schemas.microsoft.com/office/drawing/2014/main" id="{B07E9EA6-2572-44D7-BA51-36F81BBA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111BDE8D-E6AA-4EAB-A018-748FFE81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>
            <a:extLst>
              <a:ext uri="{FF2B5EF4-FFF2-40B4-BE49-F238E27FC236}">
                <a16:creationId xmlns:a16="http://schemas.microsoft.com/office/drawing/2014/main" id="{58F617AA-AD3E-4214-80C2-9E7D6F47D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F379C95C-5AAE-483D-8624-DACE4532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9C651449-3F73-4763-A84A-B102E309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>
            <a:extLst>
              <a:ext uri="{FF2B5EF4-FFF2-40B4-BE49-F238E27FC236}">
                <a16:creationId xmlns:a16="http://schemas.microsoft.com/office/drawing/2014/main" id="{2FD94EEF-5E5A-4C51-9B8D-A106A693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4A9D1BF5-21F6-429B-8BFF-E3468153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666535AF-1371-4004-9FE6-DFA6D757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C3A0B701-7FA2-4534-8A95-5EA19BFD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DC59DCF-AD87-4612-A3B7-4FDB0E877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107CC80B-6AA9-49E3-8065-4343E2AC9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328D6506-EF2C-46F9-BD41-E13418C1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FEDD37E0-D99C-4D57-9A13-AFD7376A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E3BD2DEE-4AA0-4546-A37F-63707EA3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468F2640-DD85-4A41-A6ED-31DB921F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41C27702-369C-49F0-8D24-F0724E5C6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F3F31D2-F662-4EDC-AD24-A6081AB89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>
            <a:extLst>
              <a:ext uri="{FF2B5EF4-FFF2-40B4-BE49-F238E27FC236}">
                <a16:creationId xmlns:a16="http://schemas.microsoft.com/office/drawing/2014/main" id="{6B1CFFED-B1F8-4C8B-A768-DEBA1D518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72952B4-6539-41D9-BA4D-3204896B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E6C0D99-CCE8-4C3F-9D42-B6AB66B9B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19B04EE-5E9D-41FA-9A51-C8477961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</Words>
  <Application>Microsoft Office PowerPoint</Application>
  <PresentationFormat>Apresentação na tela (4:3)</PresentationFormat>
  <Paragraphs>1</Paragraphs>
  <Slides>66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68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MARCELO</dc:creator>
  <cp:keywords>www.4tons.com.br</cp:keywords>
  <dc:description>COMÉRCIO PROIBIDO. USO PESSOAL</dc:description>
  <cp:lastModifiedBy>UCB - Marcelo Augusto de Carvalho</cp:lastModifiedBy>
  <cp:revision>8</cp:revision>
  <dcterms:created xsi:type="dcterms:W3CDTF">2003-05-28T11:46:49Z</dcterms:created>
  <dcterms:modified xsi:type="dcterms:W3CDTF">2021-01-01T08:32:34Z</dcterms:modified>
  <cp:category>EVANGELISMO</cp:category>
</cp:coreProperties>
</file>