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4AFE88-8CA6-4ECA-AFEF-1B605FF00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4062D8-006E-4EC0-B00A-44EADF5DF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D5ABA0-4867-4C06-A835-514C611B8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B1773C-0A60-4545-BC3E-41AA8C8A5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7D2924-24F6-4631-BEE8-EE35DEB00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172A6-A533-4910-A673-051119F6865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6237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4B19B1-A64F-4C83-8690-4317299E3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AAF05D1-24B5-487B-8E5D-6982644EA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B17BE3D-98B1-43EC-9EA1-A1E7C7ABE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A99BF9-57C2-47B5-902C-DC343CA1D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060D54-29E6-425F-BD1F-77D7F3C18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C67EF-3AB5-4D69-8C89-1114AD0F2DA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31883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6DA93A6-5BF7-4AB0-B729-158DAD4688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BE25365-8655-45CB-8027-D28B5A4E0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55FED2-6FF4-4678-9CD1-D367AB9FC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C6D4B2E-852F-43FE-B904-CB91E90E1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844E27-6F4F-471E-BEBC-41428846E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FAD37-8383-43BA-BA93-0C5EF2BB084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27545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38226E-C4BD-4A05-96C8-70B9E4B46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E801B6-9DB8-41CE-A9BB-BF99468E0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0C6B1A-BC9D-4D86-A399-54A1A5E44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1BF636-6B8B-44ED-B91D-042016360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510B0A-D2D3-4317-8E64-374BB26DF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386000-E24B-4FDB-99A1-000BE9571DF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4926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2ED8A5-8FDD-4B2E-A21C-81E26B4F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74CE26D-34A3-4A30-9350-D59A40A8F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DC46D03-5D1A-46EB-B39A-2E459E294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8515AB9-B5F1-4EEE-B4D4-485E853AB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7FA9ED-9C7F-415D-A3DC-D2161565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1ED21-4733-4E96-AB21-CCCA41E6BF9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93505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46A86A-F7E4-4410-A1BF-3A7475374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B8AA34-4FF4-42D4-9A48-A2741C2CD6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A99A1A9-2FB8-4E9E-ADFF-565E7AECE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EABE58E-64EE-401C-A7CA-D18DB4B49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6FA4B5F-D480-4D5E-A50B-8E7693AD6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DB50174-6BCB-4BA1-963B-75F6057BF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AF0D6-835E-4794-B2C3-5B49C08A3C6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06368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B28948-5FA1-4603-B8C1-360FCF274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45E88C8-5F0B-49E1-AC48-8D9A5DF9C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599E844-1ADD-4776-8B59-F0FB22C7D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CD2629B-3879-4907-9C8D-CE30109D9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9D48918-BEA3-47D3-8860-9DCB1733F2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4E35A0D-9732-4660-857D-7E4ECD67F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48F96F7-A656-4B53-BD39-614A11EC6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868E107-1498-4469-B948-12788A9B0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54E10-18A1-48D7-B3FC-3809D03DC29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5497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F93DC-1E2A-408C-B0E6-AB5C9110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847F88D-171B-4401-A95B-E134B8D51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2A55A2D-AD43-4F48-8F10-7DD1C8844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95F8107-0F09-49A6-97D0-FDDE33C7C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0C451F-B88F-4837-80B1-B4B3A85AE24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09898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269A53D-8C25-4CD1-AE3E-666EA8D35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B41D7EB-A706-40A7-B879-EB1C2F4F0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BDCFBE1-53F5-4AE4-B12B-D4071A600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84C56B-6300-48D9-9424-08B71DEB63B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45037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2CD855-1910-4BA0-B83D-4B6DAF74B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F41447-5FEB-4751-A34A-F3D9CDC4C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BE32F15-5B62-49F5-990E-833061028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F75CB5C-3DE9-4190-8923-6C28E5AED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F3C8110-DDA4-4769-9C22-A889DA44A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9707444-29C0-4647-B6F9-C9A145829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D2139-CB3C-49C7-A62A-F3BAD83F303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00479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1A85CE-093C-4EB8-9C4D-9DF3231B7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B365FBA-2AA8-4718-8F3F-A5BB21F231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3C5111F-6B4B-4972-93F5-5BFF7A85E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E5474A0-CDBB-466A-B054-EECF0959E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331730E-2F76-4459-8693-7E03FA18A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815E1BB-FAB3-4DAB-BEAF-7ECE489FE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E802A-0819-46CB-A6EC-6C483DCF848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51112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49BA18E-2814-49D9-9C40-7427ED9052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1789CBC-8229-4F29-B74F-685A60C9F0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6673240-86CA-4919-A593-5F2DB2C0B16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2F5D8B9-4A50-4F31-8314-6AD5C8ADC01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FE5620F-29E8-4C30-A825-B13E44D26F5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DB42532-0333-45DC-8FCE-67FA5A167D6F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603E335-BB9B-442D-AD97-35052D560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FF9CF847-20EF-4194-9D88-7978CD452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0538317B-7598-45EC-AD6A-8D6F5A9EF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1B8B8077-672B-48B8-A28E-DB4436165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8B25BC0B-833D-45A6-ABCF-E8368CD01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C693C4ED-F043-4244-B17A-6C7E40A05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867D0F9E-4131-4954-88F3-6FF00CF9D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C8C4B34B-59ED-4286-97F6-44B571ECF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7540AD7D-A479-4620-8145-A8C47F2EF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5BAEBFA9-BA3A-46BC-BB7C-E6C75B005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EC8BE1F9-269B-48CA-A684-D2EC02179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FD6F830-F18A-4FEA-BCA8-39A268398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40578D96-C4BE-4BF6-A822-E3CEB0868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A3F340CC-D342-4702-A10E-798AF1253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80280987-F4AD-4FD9-96B1-EE4D76FF9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B2440399-9841-4C42-9345-34D5D2119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545256DC-9207-4B57-98EC-8F5F8AAB6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F266DF60-82C7-47B1-B64E-6086CBEE4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BA8F272C-2908-4B5C-B483-DFFCF25D6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32D58F70-1333-4A8F-8238-BE1B4958D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9047CB75-CCDC-4ADA-9795-2466787E2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104479CC-288A-4F61-9389-AB5FE0757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72340E4-CCD0-46E0-9C3F-6D634CD0B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E2393964-08F6-452F-9E4F-856DDF02E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C40AD8CB-C6BE-4C34-AE6F-81ABE2C15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3B3C410A-817F-430D-844A-82C774C0A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24199945-B512-4A2C-B2CE-575BD6E9C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7AC6EE24-26D5-441F-99E3-A12C4C77A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A1550342-C518-4351-B85F-435E5D38A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BF82F5DD-EF8D-4880-A9AB-644FD9AE2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53C15A72-D561-476C-80B1-6EB8438C2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4DF345BD-3ED4-4E7F-AB39-92FF860A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56FBFF10-4F2B-4541-9E43-4052D2609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BF86B1E-FA5C-472C-BC40-0F4CDB488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2CB75580-DD33-4AF4-8AD6-16DB97636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8E584FD1-474F-445A-96B9-37F9ACF2D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B86EF143-62A4-4C7C-966A-423B4037D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6BE42281-3BFA-4FB1-832B-B4A350747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42151459-7CFA-4B80-8CAF-94C5A0A16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438F1E36-DDD4-4D33-8154-7E127A43E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EBD137CC-4866-4BD8-90D7-903448C2B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6419C5CF-137B-4718-8CD2-A5C60436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919D7B83-2230-4D6B-9C7F-D1EA626A2C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E507DC00-C3ED-4937-91BD-3089EA7DFF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B8EEDE06-79BD-4E16-B52F-AC001283DD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pt-BR" altLang="pt-BR" sz="4000"/>
              <a:t>Produção:</a:t>
            </a:r>
            <a:br>
              <a:rPr lang="pt-BR" altLang="pt-BR" sz="4000"/>
            </a:br>
            <a:r>
              <a:rPr lang="pt-BR" altLang="pt-BR" sz="4000"/>
              <a:t>Pr. Douglas Weslei Pereira</a:t>
            </a:r>
            <a:br>
              <a:rPr lang="pt-BR" altLang="pt-BR" sz="4000"/>
            </a:br>
            <a:r>
              <a:rPr lang="pt-BR" altLang="pt-BR" sz="4000"/>
              <a:t>Ricardo Rodrigues do Nascimento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2ACF3C6C-B69F-497F-A173-3D56F8DDB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BB7A64D4-F5E4-44FA-AC74-FA8D03DD1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6BD6CBE3-1AF9-4E12-99ED-592A0B199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006B6EAD-0FFC-4486-8949-3A1C3C47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9F691A5-B90F-4FC8-A82B-4F6E38C28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Apresentação na tela (4:3)</PresentationFormat>
  <Paragraphs>1</Paragraphs>
  <Slides>49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1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Produção: Pr. Douglas Weslei Pereira Ricardo Rodrigues do Nascimento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PASSAPORTE PARA A VIDA-2003</dc:subject>
  <dc:creator>Pr. MARCELO AUGUSTO DE CARVALHO; Pr. Wilson</dc:creator>
  <cp:keywords>www.4tons.com.br</cp:keywords>
  <dc:description>COMÉRCIO PROIBIDO. USO PESSOAL</dc:description>
  <cp:lastModifiedBy>UCB - Marcelo Augusto de Carvalho</cp:lastModifiedBy>
  <cp:revision>2</cp:revision>
  <dcterms:created xsi:type="dcterms:W3CDTF">2003-06-26T15:43:39Z</dcterms:created>
  <dcterms:modified xsi:type="dcterms:W3CDTF">2021-01-01T08:33:40Z</dcterms:modified>
  <cp:category>EVANGELISMO</cp:category>
</cp:coreProperties>
</file>