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9428E2-F348-46E6-B405-08EE3E7D4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0B32EE-91FF-47F9-BA0E-7992534F84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515209-7A61-4AFB-91F1-FC1D42979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6F7F06-6313-4DFB-9047-873D438BD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0214A6-5752-4780-824C-A99DA405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D7004-30C7-497F-A9BA-EBE0C363757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136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14B501-317F-4461-9091-BD5B692BB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8B5D78C-8123-4E39-BBA8-DA173CBF1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DBE7AF-0EBC-4519-AC87-7EDC107AB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CA03FC-8910-493D-A1B2-A9DF7B6C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18B919-43A6-4EA7-AB1D-0DEB52B80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764417-AFC6-49B0-8355-AA6218451EE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51012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A0A269E-423A-4470-8F9E-25051A354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E412996-70A7-42F8-9CB5-6F930A85D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1FFCC6-C8E9-4A0A-9B80-FF8715C58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B4298A-3AB6-4154-B9BE-B4AB93D42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4D9B98-A668-48F9-AF90-C59404D6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F31D62-E61B-4F0F-A78D-1D5B907A7D8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44500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B09F12-7E6D-490C-AA8D-DD83D3931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555E1F-1B5A-4BE7-A376-B47273AFE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57ADDA-95BB-4CBB-AD61-0CD06AC0A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461B32-0FBE-42E9-B88D-5241C8875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E2C1D8A-7C6C-4202-9481-D0B1AB6D1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1B89A-F206-4D69-BB31-7D67D5ABCBC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31252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53ACC3-12C8-4538-85E1-8746E874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14724B-863D-495A-B75F-E1689C3E6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4B84B0-EEF3-4A70-A4F7-143F7F87F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427619-6399-4D8B-97F2-DBA032CE9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15CA68-5187-467E-BFA6-CBF895903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09B61F-DAC3-405B-8428-FC8844C0224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67148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978566-9556-452F-9AA0-DFE156EA1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A2EF5A-C5DD-4810-A866-617D5C708A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C058FC9-C1C3-44AF-9A46-47A6800B8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10F7DF5-31DD-48BC-B5A6-A02B0E3AE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06B548B-0CA8-4C72-B299-E72D99851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C13FBE0-DAB8-4FFF-BAFC-49B8C8EC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BEED9-C458-4881-BF3E-98B9A5661B4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24886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46DA17-B43C-4C3E-8856-D4701763B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3CDDFC-C6F4-4B0B-BB7B-63731F672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0CD27B3-D73A-4E55-AF5F-7795D0151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2480BF3-5EBE-4BF2-9510-1DFDC417C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481701A-8DC8-460C-9F70-ED2539872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35D5DA6-ED2F-4CAA-9CBE-51DAC458F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EBD0486-196B-4C1D-A79A-E51A44392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8FC945B-C879-4E92-9564-A50895E47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4CFB1-73B0-4800-8092-2D57F1B9A27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494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9D1E25-3D17-4E9B-A165-54E0E14D7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A67FDEF-CE8E-4C19-BCE2-A395A8895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588E6A6-A19B-4844-84FA-07527E318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BECE651-8B22-4EB3-9235-8C73D490F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F563A-D40B-47DF-A7BC-0A7A97395AA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87172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BEC86AC-B757-43BE-AE5A-BDC5F7C0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D7A9576-F6DB-4853-8707-58AEA6749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AAE64BE-7C2C-4C71-B741-18BB8725D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9F52D-B40E-4FBE-9E0B-4269ACCAB21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87922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20BF03-5CCA-40F8-AC3F-45FB49AEC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6D9FAE-041A-4AD9-BCD1-FF43983C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34204BB-94F5-420E-BBE9-3C0A96783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239A28-28F4-4FB1-8CE0-159BD6611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8A94FFA-7BBA-415F-8E34-0536768F9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A896B0F-F923-4B8E-8800-5A59DD76A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7C561-648D-40D0-9042-5172D9F9CDA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00255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A98067-CF63-4A90-9AEE-A573C837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BCF0ED6-5540-425C-9B64-FDBA7C298B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FD4C02F-68A7-4346-A919-D11ED20D6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4D64BBB-CA7B-40CF-A7F4-8BE2B363F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087F55-8369-4B69-A716-4F5ECDA07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F06B8F8-42DC-4394-BFA6-40FA7F31E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0E3695-2517-469F-8B5A-72E4368B571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42425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945DE3C-417A-4718-8389-F6FB75DAD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4DFF9AD-5A8B-435A-A0D9-F53E79B016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2E58C04-1C5E-4623-A8E0-6BB3A651F14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85A20F9-8E43-4B0E-AC5A-0B5635AE534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B36B0B0-F05F-40EB-83E7-11EC9706447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2B0E0E5-8F2D-4355-883B-F64ACD8F631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F9AD71B-4A74-4950-9288-540A24B6C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E80EE4A4-BF1C-447C-8006-B55035630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10DCA34B-E1B4-4C46-AE41-3F00D4FAD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165F20CC-1CD7-4289-9423-6009138C3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2463744C-AE5E-40C4-8E3F-40AEBCFAF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F0E4B302-0B8E-45D3-BF5F-1A737B31F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675F9F92-604C-44FD-8260-30C9F28CC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FD9B9B7C-BCC0-45F6-9294-4A7DAAC2F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656F0D65-B47A-4277-9D9D-D2FDCC87B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C683A76A-E7F4-43E4-910A-F621D7AAF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5B2DDBF7-B8CC-4E63-A501-2716900B8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C277648-2525-427D-8E6B-37AB4DED0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4730F8EE-ADF7-4E22-9F8E-52315CE4C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AE7B1382-5BD5-4332-96AF-1B0824E05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BEEC217B-F867-46B4-823C-59E1A47F2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46391C7F-9600-4208-B999-990F0B554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E0D7D8B0-0DD2-4E89-8B31-4A5F65406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DCC5ED24-60B7-4F76-BD5B-7734E8190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AA3D9CA4-33F8-471D-8129-BFF034119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0E5DC274-D913-4523-8ADB-1F8979769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E248B567-BA37-411A-8146-47D57B620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A9A546D1-18CE-4A37-8CB6-A1332C812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EBA4C4F-C1EE-4D9D-819A-5A02C1485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C117AD2B-2ADB-4611-ACAF-0CE8F01E3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CA0F21AE-7159-497B-AD7D-887E7B7B9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79869E73-5CDC-4653-8FA2-CE523FDA7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D172DF4E-F561-4C7F-BDDF-4494B2049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1C0D0886-2891-49B4-8A0D-2708EC501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C2D69F00-0C70-443F-B30C-C4C882938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EC4ED2AA-2712-4DCC-BEBF-8CB74D88D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855BE1B9-0DA3-452F-90D1-A76BE4E76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7B0319C4-6293-4C1D-9420-7164D33E0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458E8914-4BED-4D9B-BB96-4E53CD991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6219F2E-02A6-4F4D-A722-2AE1D250E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97005D0C-6263-4746-81DA-18D16A1F9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3E6A4B47-FCA3-4E88-8C8C-91A714962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E6C099D7-39FB-4CB8-BB82-642105141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A2368133-A565-47B3-9D96-55E91E185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9DE4AAD8-5217-4404-B085-DC42CD67F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98F621F8-4580-4356-9ACC-254220D63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9C5A83E5-FD3A-4898-ACCF-8010F2D9A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9CA905A8-5481-4F90-BD03-0EF7E5BBA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6BCD9667-AC80-4413-933A-52F43645D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EDB0224A-AA02-4721-85B9-2BB405B399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FD8F1BB7-C8C3-4EED-BD94-4F8D4EDF8E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51D03367-D4A7-4A36-8D20-69235CDB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5D8A1703-7CAC-499D-83FF-658C9679AE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pt-BR" altLang="pt-BR" sz="4000"/>
              <a:t>Produção:</a:t>
            </a:r>
            <a:br>
              <a:rPr lang="pt-BR" altLang="pt-BR" sz="4000"/>
            </a:br>
            <a:r>
              <a:rPr lang="pt-BR" altLang="pt-BR" sz="4000"/>
              <a:t>Pr. Douglas Weslei Pereira</a:t>
            </a:r>
            <a:br>
              <a:rPr lang="pt-BR" altLang="pt-BR" sz="4000"/>
            </a:br>
            <a:r>
              <a:rPr lang="pt-BR" altLang="pt-BR" sz="4000"/>
              <a:t>Ricardo Rodrigues do Nascimento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A2A0183F-D696-41C7-82E7-79ACB5047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E5B9B9F0-BB5E-4A2B-89F0-A47E6E106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DA2918F9-9FDA-410C-AC32-F846EBA3F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AC969ED9-9D2F-469A-BD48-DEB092527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Apresentação na tela (4:3)</PresentationFormat>
  <Paragraphs>1</Paragraphs>
  <Slides>50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2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Produção: Pr. Douglas Weslei Pereira Ricardo Rodrigues do Nascimento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PASSAPORTE PARA A VIDA-2003</dc:subject>
  <dc:creator>Pr. MARCELO AUGUSTO DE CARVALHO; Pr. Wilson</dc:creator>
  <cp:keywords>www.4tons.com.br</cp:keywords>
  <dc:description>COMÉRCIO PROIBIDO. USO PESSOAL</dc:description>
  <cp:lastModifiedBy>UCB - Marcelo Augusto de Carvalho</cp:lastModifiedBy>
  <cp:revision>2</cp:revision>
  <dcterms:created xsi:type="dcterms:W3CDTF">2003-06-26T15:44:04Z</dcterms:created>
  <dcterms:modified xsi:type="dcterms:W3CDTF">2021-01-01T08:33:54Z</dcterms:modified>
  <cp:category>EVANGELISMO</cp:category>
</cp:coreProperties>
</file>