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E2846-1E35-4F49-BFA7-D1C3E040D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4EAABD-7488-446B-A9BC-31408F477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4A7B9C-635B-43CC-B984-55CB1FF8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3F7390-6D64-45B4-A10C-71620D7A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8D12A6-AFB2-433B-A7B6-8A3D555A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7F458-4393-4E66-B9E6-3BD7F2B3C6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35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3A1FC-4268-4ED8-AD01-C9CB9034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696EF8-A337-4A59-8032-122A4F52D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AD26A-FCA8-4FA1-8A21-91400DD08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8CC7BF-D980-475C-9F62-85F801B5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DCE2E8-1E8C-4F1C-89BC-2A02566E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3454C-BC8C-4A1D-AF1A-5EE044A56F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361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FB3F58-F156-48C3-9893-5F69521D6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DAD6AE-3CDD-4F52-86E1-8AF1FC3E3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F9F089-15C3-48AE-B046-ADB9D9D5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34A0EB-9433-4A1F-B654-5AB35E966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85876-1F7C-43A6-8F3B-4540B165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78EB7-A179-4666-984D-DCDBF675F3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730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EC38D-F64B-4F9B-8304-8874EE40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7481D9-290E-417E-9456-F0BE1F238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5D4538-72C7-4F47-BCE4-BAC3E45C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2FE52D-ABF4-4790-8C04-042FBC1A8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6E697-A1BE-4254-9A3E-C3E0A2E96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DFC78-4729-4B63-BC12-5028A80D3B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9087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8439F-3B31-48E1-9ADA-D6E9336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37F805-D66D-485B-8CCB-C668D88A8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C4D491-203C-414C-8177-218BA7F5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F4E1-CFF3-4791-ACA2-E5289BD3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EC4AC0-9886-4032-8693-9D355119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56492-1C6D-4C94-8D61-07B193CAD3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50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0812D-FC3C-4826-95BA-4AB073F7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3AD07-57FB-4F23-A7D2-81348F13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82D113-E78C-4F4E-BE52-C7B7EA742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9CCD8B-8027-465F-BEF1-496DD4B6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F049F9-9416-49F8-9EA4-77AB7134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0B4BA8-E600-4C66-BCD2-ABD5E3F0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BAEB4-AF26-4491-B9EF-777024BFEC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982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ECA91-B48F-45A4-91F7-F3263675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F1A77F-E30C-45A6-88B5-DC382FAA5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E55F20-0960-4D69-B40D-3556129D0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CA94E7E-804A-465C-B9AE-18BAFF48F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731E29-1CAA-4A46-BA85-FEE89C68D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2119DC3-A57A-4D03-BF8B-3C7AD7E3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101BB76-AA8D-4870-AF96-6B06C3F6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06D85D1-803F-4157-B4D5-3DFDAA90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93C82-05B8-448E-839B-5C2A8E56B5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419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8083E-8EFB-4770-81BE-C8D5AC7C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F27B563-9F83-4E6C-A49A-5533EBBDA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78F7766-96A9-483F-A78E-9847BD29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1E62E6-68B8-4ED4-BAA5-342CBBBD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CDB5D-724E-4DB3-825F-0080521DC0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719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F0469BB-F67F-4D49-AD91-DF5C7586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C94134E-5064-40B2-9593-6AD594C3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612C2C-AB0A-433D-8827-0085DC2E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BAB70-1E91-4B59-8ABD-D549674085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979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11564E-B1B8-49B6-ACBC-2E69B5E3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8D7435-2558-455B-8E86-05A7F18E9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B4772F-802D-41D2-84AD-1BADFC6E7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185521-8718-464E-8315-87E315D3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4DA836-B346-4FF7-873E-9E70ED8FB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994C308-B882-42D9-BA40-C37745EF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9BF33-FEF0-4ABB-B8DB-B49C4ADBF0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317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162AB-1CDA-495F-9B0B-8B7DAC0A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8B25604-DCC8-4B42-8E10-135435F48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7EE2C9-274D-4C45-9D39-812277A7B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1946E0-E7D0-4553-AB00-CFF035BB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6FC05C-2CF5-4240-B055-04AA153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906F2D3-54E5-4DB3-B4E0-D265B29B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43E1C-BCAB-460E-BBA1-8A51A6345B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212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73FD82-64BA-4605-AB05-F01430E12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010C53-988B-4DA3-838D-F6B600794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E3DAAF-ACF4-4E8A-BB09-5F6FF0A160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9402990-732C-44CD-A637-4FD7C82580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6953B3-FD99-4797-B112-285301FA53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B2A56F5-CDD2-4287-812C-F6A75E1F277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15279B-4680-4307-B566-281ECEE1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649BDC1-9597-4D2A-A1E2-5AE71831A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94C87B4-956C-475E-8C2E-9E73884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40C8C5D-3436-4BF0-9FCD-90EB6A21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C77DA51B-1C08-4D7C-ADBD-84839B3A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0C8A4DE-8871-437A-BDEB-12BC096E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773BE3A-4C5A-4BA6-8694-E8D49DEE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9C9C8FD-DEB6-47E2-890C-B69BB8B9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929E396-1182-44E4-9E5F-D24A54A0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D8B9F2F-0570-4420-B3BE-5513590F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A8F3CCEA-17A6-4FAC-930E-E642012C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1FCFD90-5941-4D21-BC32-B3EEDD29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4E4BDEB-68FD-47AE-B750-1EADA3CF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01FF885-81EF-4C23-A296-D3A7D009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12F208B3-1622-4C8E-8186-7EA3DB1E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4740408-5BB1-454C-BC0C-1EE229F8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A165FC7-A513-4C76-A014-20BBD6278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8F00137-242A-44BF-BB18-E9919675C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09AEC5B-00FF-4D2E-AB95-430067FD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374BCEB-4E54-4A19-A768-FC967941C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BB1CF74A-CB8E-4FB9-BFD4-916805338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C68D6F3-C8EE-4E0C-924B-9B5AC3F5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62F6A98-438C-47C0-A263-62008D95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C8273FB7-1057-412F-BD9F-B86499713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5A7B324-B40B-4AA6-85FF-30C086AC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2B53B320-A7B8-46EF-B01B-2E8261D5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ACA2B511-030B-4EA9-9491-C2B6F3FB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8639BE2-9D07-4A15-90B5-8743EDA0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F0E890B4-6AB5-495F-964A-CCDD7531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96AF854-B4C3-41EC-9F48-BE8E2941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423D9CB-7A3A-4FA0-9F5D-462C211F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A92511D6-67EC-4AC9-A946-248EF654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E1E95178-D167-4BD4-AB46-95F5FE3C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A9FF471-8E90-40C6-845D-9D2E79CF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6F3C924F-3120-4FAE-BA70-A4EFF698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7AB21524-2E98-4770-9BCD-748131CA8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4C7B9FD2-392E-429B-B642-0E9ACCD7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CA96A3EC-508A-4987-9F6D-D852D9A3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9FEA2EBC-6398-4D27-8816-1C33D5DD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AA66CD89-A156-4F36-BE49-27204DBA8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087EB2A0-CA3D-4931-A280-74A582ED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4025108-31B8-4209-B7D3-7036BE59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BFF243E-D06C-460D-B388-69A40073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877CFD4F-B415-49F5-9D17-87897539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BA1A60F-3ABF-4ED1-824E-58CF8C1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5961BFF8-9EF5-40B0-BA10-3CD5F942F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76962D9A-D2F5-4B27-88F4-29AAFF06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6B52E70-0CBA-49F6-9F89-82561D07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2905AB61-E5AB-47C4-90EE-38844990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90F9227F-6E61-429D-8DAC-EBEF3EA6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3BA7A4BC-B3C8-4C81-B0FE-89DC87860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58B4DBC6-DF02-49D6-8FDF-D7B186BF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69509150-CB53-423D-A393-0511D82F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9C32B3AA-A306-418E-A485-4B173CB5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6FF1E6F8-65AD-49F1-B9EE-C16A545C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C8C4579-7986-411E-A2E0-37D66B9C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FB4244CA-76E3-45CA-8CF6-5BCB789CE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5D9BA82C-9C2A-408F-BECA-64AE4A5C2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F1029C69-7987-483D-9471-3892EC3E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24BF3B7D-DD95-4249-A90B-84EAF3989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B1417351-3B86-40A1-AA3F-A02A01E3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DECA7FE9-554F-417F-8D47-04AF9811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48F3B567-C8A3-4BAF-A7D7-E770468B8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3A3E4E90-DB14-447D-A2B6-80A1769DB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2E6C282-70B3-4490-AEF8-62823324D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6CC6693-3E0E-4BE9-9182-4D53A709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F22C3E6-52E2-46BE-94C8-AC7FE4484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990D7A1-EE99-4876-A376-96BC0A18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</Words>
  <Application>Microsoft Office PowerPoint</Application>
  <PresentationFormat>Apresentação na tela (4:3)</PresentationFormat>
  <Paragraphs>1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69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2003-06-26T15:44:27Z</dcterms:created>
  <dcterms:modified xsi:type="dcterms:W3CDTF">2021-01-01T08:35:41Z</dcterms:modified>
  <cp:category>EVANGELISMO</cp:category>
</cp:coreProperties>
</file>