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65320-9180-4812-A486-1CED9E85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AF48DD-CAEB-4E30-AD76-ED07A80AC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69B517-CC57-480B-8634-FC5EE2BE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A75806-5E84-4E09-BCDF-BDA270BD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98ABBB-48B8-4D40-AA67-42EB81CF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98B1E-6245-4D9A-B297-B3337C79E1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467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45547-B3C3-4DEC-813B-4A1C6729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FD8BD9-9A03-426D-8EB5-2B43E8364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447B61-CE72-47CE-9406-3D3E1552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A4E90-5357-4295-A676-9D0DDFDE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3B39C3-2689-4C81-9D40-D0C98CB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D2C7B-0BF5-42EC-AE68-868F9970F6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394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DB9878-BE0A-4E0C-B791-8E4C83F2E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24AA39-4A22-4DCB-BD2C-CD815E277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0A6FB4-56E6-4B8F-8EBE-A1A499EC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0E0A08-0656-46A6-B8C9-71815776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BE6718-5692-49FD-80AE-3531D75A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78D2C-E93E-431B-AB77-A12A190C9A8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599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8B87A-66B4-49CF-8E22-03A73CD8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5C3E32-87E2-4CA8-934D-38C778F26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771D7D-3DC0-404E-8AEB-F9B405B6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009D32-3C6D-433C-B191-0FA9497B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AEBF2A-5F44-40F2-A563-08F8928D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D9BF6-EB56-4F25-B1BA-9005B1264D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484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86D25-6DCF-4361-8976-337102E9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5B6F8B-43F1-4FF9-A662-A22A55353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9868F8-E25A-43B0-8262-68BE5D5F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49A49C-163E-473D-A7D9-D5B80C52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9F13CD-C8F7-4407-B862-49B09165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80FB8-B72E-4394-B2C3-94808B26C0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445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DD61E-8640-4C45-9FDC-0F6E009E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DFDDB0-F40C-464B-BC73-18BA47898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C757D6-D45C-4451-9A6F-890BEEF96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99663D-3B7A-432D-8267-9662E918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558582-DF78-4409-8705-8837A90F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881900-C823-4D7F-889D-25C5CB23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EC20E-D3C2-43E5-BAAD-1AB308208D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302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9BF81-8CB9-4A8A-9D1B-C78A50F3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5A4A29-3F9A-4B09-ACF3-BD7DD529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A7FB96-4BDE-4E05-A056-01729E815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268E38-4B05-4C76-846B-6388D5F42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3D642D-01CE-4875-ACD6-CEF5FD394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8DD41EF-600D-4644-BDFB-A6C347AF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C2D015-3639-4A7B-BF71-F8C9041D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FD10C32-2879-4E4E-8DAC-6D3F25BD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4A5BA-FC46-4EC0-8016-7177129804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415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A026DB-0DFB-4BDF-9099-078798B7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27733D6-0A22-4E3F-AC80-B061221D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5C9C0A-171B-47E3-AC01-FB4B3119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25E84A6-C664-4301-9409-24A32EE9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F3EB6-4C72-4279-BD59-2D92EBD41D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975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B37CE7-9CC1-4397-AFCA-B02DA6E5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816D63-42CE-4B66-AC28-CE46F026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D309BC-F1E0-47DD-99A2-36A61FB1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5761-9F9A-45F1-A6C0-AB09E8DE8F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853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73211-73BC-4B27-A63F-7FCF5E12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4252D-7265-4090-A167-675483CD2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F30FB6-A362-45C1-A4B3-ADAD5C61C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8D1D4A-7CC0-43A8-B0C0-9498890C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46902-08C9-4DA7-9B18-F2ADCB51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84F153-3773-4CB5-A634-6ED9E820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92CAC-203D-4DD3-94B5-854E266911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235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AC04B-30F1-46E5-8DE9-B26B54B8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6FD849B-C28F-40B1-8493-4CA710194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E98BB-CF80-43E0-A5AF-17179EC9F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D322B2-661A-4376-A1E4-AD72D501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7CCD24-A06A-4F1E-9AB8-42752004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0512A5-5196-42DB-A0F9-E3537DF2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6120F-6EF9-48A6-A845-8CAB866F03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474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C5F2177-55D0-4867-BBBB-05022A5DE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87AE60-36A8-468A-A566-107581612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A04144-BA87-4C2A-A638-41A998A2D3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D03C84E-8F31-4A02-9DB6-0D55062E5F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35F1BF-D44F-494D-90F6-D23AD37E23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0FC3EB-8B99-4F10-9537-BAD46459B55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95A80D-E044-45F1-B656-72D86CF2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1E0601D-413B-4857-9C80-5A2D05BB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24A966A-BF30-4148-A3B6-C2BD16B4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FBC40E3-B987-4E4E-967A-0214185A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F1F20CB-6855-4997-A802-EA4CC71FB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E84BA77-A871-488A-B898-25212580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873F213-D2AA-4381-9E40-6D02678A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5AD979A-AE97-489F-8C5A-41BBE4FC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797199E-66E0-4565-A0E9-412D8606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B9720FE-61ED-4CD5-9138-BDEB3D12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FB88F6C-2052-4EB6-BCED-DADB3FD0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7B760A4-ADCB-4AA7-8545-405F262B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F98EB52-1998-421A-91A8-97732CF1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CA0C031-92A8-4B18-AFBF-DAB3AEE9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6D1A4F9-E53A-41C0-A7E7-EC30F0C9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D6DFE474-3976-4880-8DAF-85786B56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B2C2F4D-F1D9-4839-8FC4-F06F1CA5E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B8467B0-43BF-4394-9136-80B38592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8C1BBD6-3C70-477E-9ECE-79A7DE1E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0891254-E3BD-443C-A1CC-8C42F6CBC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1A321B5-D74D-4462-8053-AEC1770F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55C3F4D-552D-46FC-8E1D-660D50CE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B7A6E72-F1DC-4886-9D3A-96EA3C7B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A1BF34A-064B-46A2-88E0-6D17BED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47DC745-3BAD-4104-B8FD-2406C21A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0F7E842-DA63-438D-8AA7-BA54C74C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1AAF4726-AF76-4E4D-97B0-1DC75F2F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C15A680-3520-4162-90B5-F6B4D66E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98A8878-7B9A-4E64-89CA-575B638F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832E667-BA82-4489-A6FD-AE8BC6C2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0ECC5DA6-DB25-47D2-8668-9B42371C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ABA7E31-B0DE-4FE6-B6C5-ECEA019D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E64629D-B2B9-4F28-A8DB-4A47ECC9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6DAB67A-B452-49FA-BE82-4C89A74E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2FD197A4-5570-48A9-A63E-503F24720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43C9F1B-039E-41A6-A034-EAF927E1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0E18687B-1AF0-44F8-B443-C25535A1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FB5A97B-36F3-4B71-A642-56B6A424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5B7ACBA8-BA4E-486B-82EF-CB3D96F5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4E3E3635-B944-4CB1-9F14-CD0B4334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BCAAD17-9A29-42F2-BEBA-88DF8C29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D115391B-41FF-4F4E-8295-44FA4F20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3AC1908-6E0D-4B1A-9123-C3FE006E3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9F9731D-0300-45F4-82B4-636121BE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12F2108-0316-41B6-8790-9D4D8841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80988A2-B288-41DE-85D0-3A40F607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780BAC2-46E9-47C0-B3AA-25FF578CF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30884B6-DF3B-4826-AAF6-4E40BD9C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D883BD14-16C5-4A47-BD3A-A2EED26D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BF286E93-F2C8-4F89-B3FE-03B49F47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86CAD00C-941E-4878-B74D-77AB7794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3E11DCD-C939-401B-B637-B9BB10A0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C09490A1-1145-478D-A71F-596CF18C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87EED6A4-FBC2-485F-820C-5DE6A821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EB5CCD30-2C54-4EAF-BF36-3EC23A4A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7405799-C5EE-461F-8742-BB5C8B0A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4FF0A9DB-B69B-47BA-A8C1-28331009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C2DE9EDF-02AE-41E2-8BF0-B2076831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425032DB-269F-4C6B-A2AC-796C77C7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3EDA279-02BD-405A-B2F6-30EC4C42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D327427-ABCA-4B94-A934-30E5EFB60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DFA17C5-3292-4C1B-9BE1-6A04C5E9A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5194186-0B14-45E9-8F45-27586085D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39C4E2F-4835-4B52-8F31-DB7312D8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8710F33-D49E-41F1-ACA9-88827361C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3A62E13-C4C1-44C5-898F-F37BA032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67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2003-06-26T15:44:51Z</dcterms:created>
  <dcterms:modified xsi:type="dcterms:W3CDTF">2021-01-01T08:35:58Z</dcterms:modified>
  <cp:category>EVANGELISMO</cp:category>
</cp:coreProperties>
</file>