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C2EB3C-386B-42D0-89FD-B362CB237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EC0807-49C6-46BB-BBDA-C9524A791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CFA37B-B7EA-42EE-A3C8-F4596689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800B99-AA49-4910-90A5-1FC554FC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4D2F81-DE7E-48BC-84BC-4FB57DFC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0AE76-E56D-4592-881C-20299A2ECB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5381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F93E9-DBA1-4F68-A184-641770EA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50A63A-D17A-4EE8-B2CA-DC8E74EC8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716AEE-76FE-49FC-90F8-DB1F730B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F0666E-BE90-4842-83A0-21DEBF55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129200-F81F-49C5-9BE1-0EF99E12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C0D13-1E12-4BCC-A4E4-ED76F7186E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591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8DA33A-A0E0-4FCB-9A3F-567BAB8D5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73ED87-75DB-417F-9D0E-FCCE8D3BB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D783A4-B1DB-48F9-B253-C587E952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414BF5-6A0D-4F8F-B48A-F025A686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04F177-769B-4972-B5FE-4E22EF52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11D09-CBA9-4D58-809A-DACF1567331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947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FBF60-C4B0-4C19-AFBA-F477DC1A1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D09663-E46D-40B5-967A-C6030B522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1F8ED3-6336-4B9C-B74D-6AF13903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D1BF15-9BAE-45F8-986C-36802001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0319A4-A0B6-4451-B617-4E1302DE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48AE1-498F-41B2-92F9-382370A8B6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870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FCDFC-9B39-499C-9E93-588B151B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8E4E9B-23CE-4D87-8887-C427119A7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CFE8CD-4FA7-4B1F-A5A9-7F481E2C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B5E888-87B3-4D4D-89D9-12EA24D8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563BD4-91D7-4B59-8997-869FA518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5F1CF-5EA6-4C6A-B031-3889FB8A9E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320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B6FB2-3690-426E-898E-CFBB8587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DE32D4-B963-4BE6-BA59-38A6671D5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03E9083-C2FB-44D7-B287-ACEF8B578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815850-3334-4070-A5F6-3B4CEDB4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18BADA6-A214-4AB0-AD2E-0389DFE0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2B1A2D-3655-469A-AA76-A2C0AEF6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F22C8-F88C-466C-873C-8FEDB7E0D3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912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EBCAE-130F-4D8C-8005-912EB924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86F3D8-12AD-4339-B78C-C9AF77460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0B0EC6-7B0B-497C-898A-C2518000B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D2BDCDD-2978-4E6C-B76A-C5BBF6589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34F6BA4-BACA-4B34-887E-4E80A4468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87838E-3BD3-43ED-962C-9E553E4F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272B382-75D3-44CB-80DE-61DF36674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115FE-B011-4565-BA64-3235CAD7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0C5D7-0F70-4201-ACD2-C8DC87C4A4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708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56E13-954F-4CE6-A8B1-D240D2ED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0DBF725-45EF-4CC8-A2FA-ACAFB89D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E73C7E-22DA-4D4D-83BA-1F4BC4EA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FBFDDCD-9A84-4BBE-8617-6E9587E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A7048-BF2C-4804-908B-8B4BB55D71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114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3775DEA-3F4C-446C-AC8E-61C78437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36F1550-C797-46E0-B21E-EAB7B3EA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60300F-382E-4594-957B-C46AA653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EA136-F724-4E43-B4E8-8E0999E434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352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BA5AB-333F-4AC8-9385-107B0A95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7A7A44-C3E7-47D1-B517-585C19B14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3B1D828-2529-41FD-9D15-036E60CED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7068DB-8C3F-4F7F-8E5B-2982866B1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E9271C-E355-40C3-9BCA-7CB4E5D1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E520A3-937B-4D23-AEC2-D1A3EA1E4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52022-3D4B-4D58-A1EF-47EF53FDA8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81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FCDBB-4B65-478D-94D3-33C115C7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D2F674B-6B12-4EBB-A7FD-7B3307AF50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D71989-8D72-4311-A064-891FF3F01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6C96E0-15C8-4869-A3ED-C3461601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68C488-2DAB-4A7A-948A-90B225A0D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C85C6A-2921-465D-86E4-3F13A5BC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4F9CC-16C7-4A47-841D-B7D4F5FFF9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332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5F0CED3-6A9E-4438-BC15-24BE771A6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C2BFDA9-4308-4C7B-8CC3-78536F90C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11C076-A3BA-4885-97D7-7B25336F69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5EEF4A-5207-463F-B59A-0FBCFDD9B0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D6F6BB6-96E8-40E2-8884-FD10551A5A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A51A1B9-5DC3-423C-A3E0-5870DD0D117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248FDF5-C992-4714-B090-AE4330A6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AD9CC51-12C4-4EA8-A563-E48D1549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B46A91C-B40A-4C41-9C6A-669C069D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6C12FA5-AC05-47C6-81FD-FB935CB8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A0A0E7AE-121C-4C3E-92A8-F0883DA1E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9C7E15A-B4B3-4B43-BCA5-64DF4DAF0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F4A8052-3382-4FE1-B223-D3D15A2E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93BEF1A-EFBE-42EA-BC33-F85F8A1AC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91BD0299-668E-4176-BF33-0F6857092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B3C6D8B3-D0CE-4B8F-9642-AC29186E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D0DF89E6-5BDF-478C-9D7B-9F3FF97F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E3C200F-1F5C-4FD6-AB0D-5FBF773F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9AED01BB-9E3A-466D-9B9C-2C8EC3A3B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D82A6A09-4123-4BA1-90CA-B6303590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42645AC-AE5D-4405-B0FF-88232A2A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527EA11D-5661-403B-A5B9-470C1CBA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4B7A935-8188-4433-BFB1-34094F6A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A855813-91F7-4804-AF08-8946B46B3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E6A17D7-9F89-4E42-ADB6-F1CCFFB73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E5CD016-61C0-47CF-AC36-86BA993F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6E92AFC-2974-424E-A666-A1C6A60E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DA53411-A61D-400A-BF1C-8C8C78A37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BC46C5E-B317-4886-ADD2-FE7BBC6A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E554DE3E-9340-437F-BDC8-5BE311F3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A108734C-B073-400F-A79C-9C21440E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62AA3D3-F430-4B10-A92E-C241CAD7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4189EF41-998B-486C-9F50-8C707960A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02BCCBE-B97C-4E86-B373-4BBAF0BA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3BAAE33E-42E8-4E7C-BE21-45245B61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EAFA32C-8931-45B7-95AE-37D67A276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069C3B28-2E4A-4FA9-B1EB-C92C0B60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1E72C260-4121-460F-B051-DF3E6FBB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9D19EF43-309F-4D38-907B-7F633EB24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24DA478-5FC4-430A-A059-926689AC9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AA7690F-C198-4F65-8F01-1B8D4A02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23118FA7-C19D-41E2-8ED9-A096A5805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93695FF5-C838-43F0-9E2A-E58E6E42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1A6D38A4-3E25-4ADB-9A02-BCBAFC76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46D73680-7A6B-418E-874D-EF4B0664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602DD332-757C-45EE-B0B5-3F565A3A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92451EB0-F61C-4E51-9E33-A9FF1D1F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519A677-4C42-4E33-B28D-C19935EF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4732421-99DD-4B93-B8EB-CC43BA1D5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EA4D067-3DEA-4228-B823-F8BD5CC80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BAADF0C-6F2C-4273-99D4-6BF03C597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5B313B6-5D1A-4B30-91D4-9CD309D41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65BA663-4DB4-416E-914D-00CF7BCB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3BB7DD9-B69F-4E9F-A5E7-F28D2F6B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96171E5-3898-4923-A18D-2FEEE847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76F9AA7-DBD7-4887-A7BF-5BFCDDB1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Apresentação na tela (4:3)</PresentationFormat>
  <Paragraphs>1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1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2003-06-26T15:45:22Z</dcterms:created>
  <dcterms:modified xsi:type="dcterms:W3CDTF">2021-01-01T08:36:14Z</dcterms:modified>
  <cp:category>EVANGELISMO</cp:category>
</cp:coreProperties>
</file>