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83B324-8818-45EC-A771-97B576863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E9166C-5B90-4601-9AAE-A14A24650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3E6E0B-98B4-4565-BF42-9F59F31A4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804198-78C2-4CE6-B7D7-4497A08BA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4EF544-0B96-491A-962C-DAD8038BD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290E2-93BC-4E69-95FF-9A073ED2434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77545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EECBE2-F4A5-40AE-9FE3-51F0BD710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CF1120F-DEB2-4774-935C-16AE8207B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6ADD3F-87B0-4138-9E6B-D3E1C6EF9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190A3D3-1614-4ED5-A11E-C994F676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9137C06-F34B-47CE-A452-6904D0ECC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4E0DA-E6B9-494A-BD01-6CC278B331A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82885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7B337CC-CD16-41B5-B949-2452F95E2F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4F34B32-485C-40A8-B5A4-B5F01D74E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6B1308-81B8-4438-9FB7-962E2CA0A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0CCBF4-6BE4-40A2-A581-B071AD7E3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6ACD84-F09B-4CD1-87A2-DF9C4C7E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89FBA-ACA8-4176-BEF0-05788D03AC1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91230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7C87A8-6E41-409C-A906-FD6C6CB50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AAEEC5B-6664-488B-B6CF-832B80357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623477-B449-4CAB-B5B9-0C26D4682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7FFAC5-6742-411C-846F-797BF07FF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C89732-4094-4827-B52F-FB0935B9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57773-35A0-4316-AF4E-97DAED3D3B4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9128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54CFC6-0A3F-4A70-BEFB-4C8A21B22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A4789FC-3B4C-4CA7-9E9B-DC2E831E0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A27A159-9859-4937-9136-8BD23B230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917CE7-256C-4414-A6E7-BBC4BAD89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7D9E48-983B-4F67-942C-C070D3499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2BDD5-F1BF-4736-A166-5FCE3D253AC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818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016772-FA96-43E9-800A-C40506D1A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1355C8-05CD-44A1-8BFA-4AC53DED0A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087DE4B-C6E8-4DA2-810F-442898010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CCDD4F3-33D6-446D-9301-C92DB1423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6FEDC01-E66B-40ED-8CEF-6A3D8870A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61B0FEC-AF22-4447-B07F-C53649DB3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1E5A0-9E60-4777-B82E-8660FCCEE0C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12969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8DF2E8-0F6E-4F0C-8A22-8969E759B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DC3A61C-8F3E-4264-903A-8A65FB730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E1F71F6-E04D-428E-9190-C0630B321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5F21486-3CD7-4D4E-A96E-5681B41EC7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7D4CC40-84C0-4299-8506-FAD408D8A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E41BEC8-D392-4DD9-A4F2-EA2D7949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63440C6-48DC-489B-9B2D-32FAB041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2267098-9679-4897-9E37-C17496F1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2750D-DC44-46C2-A55E-8D2231E2C1A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5236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E56264-C646-40D3-939C-8704AB6CC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A2DAC61-1F21-4C8D-8A98-33E88EC41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D827DE9-6E72-49A7-9E4C-16D562FA8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BA178B3-B6F4-4BF7-9E2F-F86E618FF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4FA92-DF74-41B9-B7B6-6136DBC7475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12158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C66DC36-ED32-4275-BDBF-50CEE7CEB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1458BC6-1B57-46CB-BC04-15175F886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892579-9AEC-477C-A135-57EBA8267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B4FE01-B660-4F8F-AABE-1CC401C0CB9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90481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E862D5-7F36-4BEA-AD13-1A61C9F7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D4662C-0691-46A7-84E5-DD731CC0A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AA661F4-D777-4C5B-AC63-B200F151D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2B48FD5-3ADC-4F55-8C8D-D67FC4548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7C1CF8-9A51-4B63-BF16-D573A2F0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27A7423-BFB3-4BF0-AF4C-20B698414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EBABA-CDC3-4DF9-8EE2-81FC5D36E93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56617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3690B4-22DF-45AD-9BB3-A37F1CC8D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B244E9D-8635-489F-9A0C-E3AA31DAC4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0EA1CF-3679-4B51-AC65-FE8E65C00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9E1919A-658D-457A-B460-E153BFFB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72BFD1B-FFBE-4665-B072-A993429FE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F7072D1-C2DC-403C-8B38-EF4C22495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EB1B1-1371-4D24-BCD8-4F3FB774B3E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95485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03CB644-66C3-4385-AB33-4C3E1EDD2C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2A34F87-E512-4722-A610-51942F3DA2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DCF1E41-38E1-453B-85BF-818119F342A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B739997-F5E4-42FC-8D51-CB53FCA884E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2DE6BDB-3C22-4F06-B683-8FA523D8948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D4091A9-22E7-4048-9B6D-906556F0D8D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E708876-2361-4983-A317-C3283BAF2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0E86FCB6-FC2D-45DC-9203-D2189DB4E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475802BE-0D7F-4384-944C-C9A55521C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A5F50F0E-ABF7-401D-BA05-C912F6185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1CCAAF44-FFAC-45A6-8D41-C24FF469A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C8B39242-9566-4126-93BF-978F2554A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2C8845C7-A219-400D-98A4-27A3318D2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3A26849C-5D89-4B8D-A84C-3AED9B505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F6313746-6A26-4C9A-8C18-C4DEEDA82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50E4DA37-F38E-4F4F-9E95-7C058A538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D1418196-DEAF-49FB-8B20-E9581BCC0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1DEFB8D-23DD-4993-96BA-FF1A2A945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0615FA21-FCEF-49AB-A3F8-D54B05ABB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904B9D25-E0F0-4687-9F5B-82B3385CF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B2166603-947C-40B3-AF32-D9121B5BB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477520B9-8EFB-49B2-90C9-426EDF686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69D6B0CC-0599-4C36-A58E-2C6D39C64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20816A5B-C931-4A39-A1AB-804FCAACC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71C8CE66-86BC-44C7-B774-BE97136B3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EBD608B0-BDF7-4736-8E6C-53BBB14CA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2B41815A-7BAC-4C20-82F1-05301EF5F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8BF2F8C0-667E-42D9-8FDD-BF5A042E3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7D077FE-A4A2-44BF-91F4-3D95E7D16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A04F9483-351A-4ABB-8DC8-C480F888E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E03A3A01-CAD3-425C-8920-F7799F77D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8425CD58-2D4F-4980-B61C-FAD780462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EE38C48F-B5E6-4A19-9865-C291F6818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00553FA3-EBE5-444F-A27F-24C014A7C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3E0E2E58-B09A-4996-82DA-3B87C1EC7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8D0B607F-CAC7-48FD-9A3A-85301DF4D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4ABE3383-DBB5-4189-A637-973898125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5EF18BC0-6386-4B06-B9A6-215101BDE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AEE58BF5-8CFB-447D-8BB9-E49F5ABC5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38D2D33-D791-46B7-8C49-E5D131C5F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BD93D02C-1C53-4B5F-BDDB-AC405EAE0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D499CA60-011D-4EB3-91A1-90A08E020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71373301-DAD3-4129-90AB-91F7E94A1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B6DE4F56-FE95-4BA4-8DF7-DA3A38F4F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DFA95B17-5CF5-486B-888E-E42962C27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9C24E886-5415-462B-89D5-5922C1829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24BEE18F-D9A1-426F-B78E-1B67BC6A6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6D5F0D55-6DD8-422E-80D4-693739C5F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EDB0816E-70FE-46BF-AE53-0FFF94629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68CD67D3-03A6-43CD-A1E1-E3A29D524F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F14EA3D3-953C-46A9-8AF6-C24153480B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1D61CE96-643F-4DB9-81C6-3361B451B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3C53D53F-CEDC-4CF2-A976-700BEF9C38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r>
              <a:rPr lang="pt-BR" altLang="pt-BR" sz="4000"/>
              <a:t>Produção:</a:t>
            </a:r>
            <a:br>
              <a:rPr lang="pt-BR" altLang="pt-BR" sz="4000"/>
            </a:br>
            <a:r>
              <a:rPr lang="pt-BR" altLang="pt-BR" sz="4000"/>
              <a:t>Pr. Douglas Weslei Pereira</a:t>
            </a:r>
            <a:br>
              <a:rPr lang="pt-BR" altLang="pt-BR" sz="4000"/>
            </a:br>
            <a:r>
              <a:rPr lang="pt-BR" altLang="pt-BR" sz="4000"/>
              <a:t>Ricardo Rodrigues do Nascimento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E0C76E55-75D9-4CFE-816D-3DE7E8103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E49DC036-2C7D-47A4-B070-5232100DB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C85B0A6-68BF-40BC-9E48-37E42B6CF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2E602118-F675-491C-8B6E-F3C0BCC5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Apresentação na tela (4:3)</PresentationFormat>
  <Paragraphs>1</Paragraphs>
  <Slides>50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2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Produção: Pr. Douglas Weslei Pereira Ricardo Rodrigues do Nascimento</vt:lpstr>
    </vt:vector>
  </TitlesOfParts>
  <Company>Particular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PASSAPORTE PARA A VIDA-2003</dc:subject>
  <dc:creator>Pr. MARCELO AUGUSTO DE CARVALHO; Pr. Wilson</dc:creator>
  <cp:keywords>www.4tons.com.br</cp:keywords>
  <dc:description>COMÉRCIO PROIBIDO. USO PESSOAL</dc:description>
  <cp:lastModifiedBy>UCB - Marcelo Augusto de Carvalho</cp:lastModifiedBy>
  <cp:revision>2</cp:revision>
  <dcterms:created xsi:type="dcterms:W3CDTF">2003-06-26T15:45:41Z</dcterms:created>
  <dcterms:modified xsi:type="dcterms:W3CDTF">2021-01-01T08:36:31Z</dcterms:modified>
  <cp:category>EVANGELISMO</cp:category>
</cp:coreProperties>
</file>