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2B267-FA90-4ECD-A12B-85A92C4B1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5DDA56-99F3-469C-8394-FB780CE6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1A274C-658E-4DFA-BEAB-63126217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A6B4C-295F-41E9-A200-B8AF399D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020268-5B96-4D13-BD59-2A7287A4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C4707-3CC0-4008-8069-2E4C1355BD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823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35109-9A0B-450B-AC93-896CAABE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BBE3D8-2492-42F8-A588-5734F9443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E0FCA8-B531-4317-BA99-108927D1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9E3984-8AE7-4E98-8089-7620FE34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40358D-8550-402B-82B8-CA4EDCF8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5C825-2C1C-43BB-9590-B901CF3B9B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110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F951DB-B36C-4E04-8ABC-E7C5DCC61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9C1178-7C33-4A2F-BB12-DE4AB329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76B952-C2F4-4F22-B644-1CFD4005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BB3F63-A153-4FF0-9380-E26C4426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31E56F-6F0E-48DD-8E4B-D2183B37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03208-840B-4537-8DDE-DD4ECAB270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74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1AF29-B5BC-414F-A87D-C6EE354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8193A7-026D-4C58-8BB7-9C26ADDB3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026D1E-9AEF-40E3-8779-B952007E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84A312-C87A-4BE5-A601-5A673AF4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78534C-47F8-40AD-867A-D3D05FCA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2407F-50EA-4770-B842-604FD530AF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155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CEC62-1BCB-4821-9F0F-6608B7B9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55FBD9-E8C1-4405-83E6-F5032F70A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3C68F8-B888-4895-A175-0B4066C1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DBB5A-13AA-4E26-9904-1F123447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449E96-3449-424F-AC3A-692BC60F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9EAF7-2914-4207-92CE-9C7029BAF2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838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02086-F47B-44F9-8B3E-E7DDE05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3EE91E-B42D-4272-A3B9-D306CE89E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D9FF7E-AA45-4307-A707-908B94434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E4FAD1-D785-4521-9E49-8A06952A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27AE02-10C0-40E4-BB48-04F6CCF4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ACAAC7-0272-4005-9D88-4D1B1E0C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92EC0-5CAA-43F5-820F-28BDF7C8F1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702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A2BF8-040E-4A50-9E2B-85FE5E6B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9AD3B6-640E-4ACA-A093-062766B1F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6B3FEA-E56F-425B-9C96-7DC53D9E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5FC1AB-16B1-488B-A3D1-1871AFB48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97C6EA-330B-45A4-85EB-F8A473C33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6CFB283-3CB8-477D-ADEB-5D9A8CAF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88CC17F-5DE5-4AB5-851B-C574A38F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75060FA-EC7A-4312-A20A-7E2E67DF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0278D-3085-4813-A6D3-E85495B0A8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700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FA527-8DF4-4457-9FE4-FDF2FA54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3537E59-21C4-4EC5-8059-1B3B2CDF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597FFA-C76A-4A33-90DA-4F0525D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2603C3-94C3-4048-9A64-F585127E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4DFD5-03DC-4986-AA9C-6ECE70F23D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423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693F14-465D-42FB-A652-171C58DB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643313-5306-4982-B7B6-09447DCF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F56FE4-FE49-48D3-8D09-E710AEF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CEBE4-D46A-4AEF-9A72-A5C89C2513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986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C7B-598B-4BAC-937E-6D9A0A95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E91003-3D7B-49A4-9AE1-9926E5B1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A980F5-9914-4C29-A645-BCE9665EE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E0AE5F-2618-4A0F-9EFA-0CD287D9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F00092-6A8F-4F0F-A2AF-24DB0F00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1D5E83-B168-46D8-A78C-7486521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A2125-AAE7-4ED4-8090-0DFCDCC318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119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074C0-D56D-4057-B60F-2844CB46A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B52164-0BE5-481C-8E08-34DAEABE6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76871F-3D8F-4796-8A31-DB8B25415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54D17B-F41A-45E5-8B4F-A578EA7F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CF8F1D-2BC0-4BF3-BCE8-F152B841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914C1E-5D5F-4F7F-8427-0D09A35C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FC7B5-2114-4C18-8D56-C9686034D9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766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027144-EA57-43B7-89DC-9A74A4DDE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E3B4C8-30BF-4DD1-AC33-2F48C850B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E768BC-6A5C-4516-8394-71ECC76FE4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774D2D-C894-40FE-9201-C85D2F52DC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09EF68-1A7A-4979-909C-5C97859C9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8374AE-EE3A-4B99-AB9F-B3A1DE7FBB4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84DD67-B08E-4271-87B3-54E4327F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74520A6-7273-463A-A313-AD43141D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CC440FA-CB39-490F-A564-18DE2CA2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8AA2C65-FB9E-4BAC-9579-1B31588F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99725F8-6BCD-4394-99B2-CE97FE74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2E534CE-F7AB-4538-9987-A8E02F49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7190EE5-26C8-424E-96FE-2FF5434A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A29840D-6B51-436D-ACFC-76C3868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EB961C3-1019-490F-B330-64D719D3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9D6CAB6-BF54-4148-934A-0B5210350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E723A10-6EA6-4E8A-AC31-56DE1B8B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7E49AA-C279-421A-8792-E867AED4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28E1181-47C3-49DF-81FB-159BDFE6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4899B218-3907-42C0-9ADB-1FAC53DC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86E0D2C-585A-4CE4-A39F-8B8AF950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6371D5C-E79F-4D80-94E3-E39922F8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7EC9600-5E60-4810-8922-C48AB3D7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FF1E0B8-7668-44F6-A349-09C40ADC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34B100F-E501-40F1-98D6-4AC3DE37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B2C895A-9905-4D30-9CC7-1B1421D8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5C7290A-C23A-4BDC-9E0F-70CCA477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B7C1A505-A554-4392-8BA6-0EB80FBC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05F5A8-F606-47E4-B52F-D63D9856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6D7F5DB5-F897-4C43-A37E-3F82CC673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1389829D-5FAA-4495-982C-91B1BBDF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83EF26A-6465-48A9-9CF1-C9C3E4DB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7F78315-9137-41EC-A7A6-569EA5FB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E04B571-D725-4670-8921-46F7B14F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D0F86F0-18F0-459F-97CF-9513C590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6F219CB-A793-4B30-BFFD-38BE3855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83CE8C0E-3C40-4595-8617-D82215DB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EBCDF97C-7B07-45E1-AA4E-B4CB85FA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5C2B6502-BE91-4942-8134-84D80EC6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998CA5-7C3B-4650-BDBA-3064C50A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0046E80C-8221-4102-B7B0-EB17735B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8A47FA3E-1E23-449B-96A6-857BCD87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9D99C439-9556-40D9-95F1-CF2899C0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4C3CAD6-3D42-4F16-898E-5CACC2CA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D358CAAD-2E96-41B0-9085-CC1B556A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C1DBC0BB-C3A8-4E87-AAA7-E543C2B8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E1C0E4D-0230-45C4-8AC9-BD307C79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9ABF4D2-C938-4994-8501-B41158BC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C6CD85DC-FB92-4039-91A9-FE36476A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B471FE21-1269-4BA7-93E1-8DDAD592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916B19A-64C0-4441-91B0-61A8584A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9CDB95AE-C199-47E6-AF29-09D929BC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C3E08CC-C43B-48AF-B609-C8DEFAED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502712E-247D-4742-A0C4-2FBC0980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9039A134-F9DD-46CA-BAEA-1C771093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85CAB8C-7DF7-41FA-882B-CA9D04515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3A7260B-002F-412E-BC54-6D515511F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D13F5050-3061-4489-807F-FA987510F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F1EB03B-A9D1-469D-A99F-A9743764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3C8150E-57C9-40C5-AD7D-E2DC6598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8509E19-EABF-4C04-8BF1-5EC6C782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551C667-9AFE-42D0-BCB5-967BE966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7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2003-06-26T15:46:03Z</dcterms:created>
  <dcterms:modified xsi:type="dcterms:W3CDTF">2021-01-01T08:36:58Z</dcterms:modified>
  <cp:category>EVANGELISMO</cp:category>
</cp:coreProperties>
</file>