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E8A6EF-2696-4011-9B0C-9A67DCC1B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CD5D5C-F7F6-4E5D-AC23-64CCDA632D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C89849-2BEF-4E1F-9CA1-84C65B1F2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85C7837-BE6C-4693-80B1-8777F1D56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2109AD0-A2B9-4F2B-8E27-F78990CC3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69D848-7C47-449B-AE1E-3C44E5903A8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25294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73D6A1-D6AE-43B8-8F9F-F30C53EB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158EB4-3D75-4CF2-88F4-C74E0C89C6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8C5A79C-982F-4016-8587-6D3D9503F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6E9A49-C739-4B90-90C8-EEE4F2590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FBA8CE-FC4C-43E7-B066-297479CB1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0BEA-A322-41BB-A38E-A455F397C0E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9989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97C612C-C154-42B3-8C25-324D1E5A2B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5410413-A164-49DE-9E9C-6FFAA9BB74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265FE02-FB50-462B-91F4-DC247552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B10AA9A-93DD-4BF8-8CC4-D9AC4094B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8EDD71-7554-4A7C-8162-C2B00ACE0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D27495-F07C-4711-A360-6D6179969E5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24695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46C635-642F-49E1-9AC8-5BFC73C55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8091C3-3762-4C3F-AADD-9452F8BB6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ED55B0-B068-44BF-9D21-E4E9D4DA3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66C6D0-938A-4D38-A4AB-2392096F8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5A7354-A618-406D-88F7-7B5F289C0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198806-C73E-4229-8C39-C9245A6685A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95103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46DB24-466A-401E-88AA-A15DD1376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0008715-67EF-4E81-9F74-CD9548E8B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CF446D8-839E-4CF3-9B5B-97FF362D0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C99A3C-810B-4148-9C7E-2A7C121FA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143D617-C3CC-4101-8023-8E1136232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C07C5-3494-44AF-8DD3-9D0D02ED0C2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41480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75356-72C9-4B24-B2FB-82278C115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C9AEB2-ACDF-43DA-940E-9BBA81BCF1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3B46900-0FE6-460A-A6DE-930ECA1BE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85B1761-4DBB-4A53-AB01-AE60C350D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B3E848A-A32E-4134-B2EF-9EF5DBA1C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F1AD8F3-CBEA-4999-A904-0CC9ACC0B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A58982-4B95-4AF7-A641-F812E351950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2603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B76CCD-EE5D-485A-B1F0-C4B8F9B81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3409528-800B-4C43-9EE0-EC09856F0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6189550-B8D3-4378-8361-138BA5AAF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1410DDE-672F-4B3A-A488-E086C138B8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8BDBF7F-BC2B-4DF3-AD48-5A6928B80A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195A3BF-ABB3-4C39-967A-139A41047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C2E7300-2280-4763-9A61-F94D30C14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917E284-754A-44B8-9D61-CE1D082AD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5CB802-DEEB-443B-8D77-2B8E9FDEB49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67211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9367E7-84E5-41BC-AFF7-637718083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EC938D3-518A-4A06-B8C0-2113EF092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F34B5D8-4F93-47FE-9631-D68F4902C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FEC48E6-C237-474A-A6B8-FF900096F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AE74A-FEDB-4CC5-AE83-82EA2B70331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48457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7DDF299-57A5-440F-BCDF-116A90FBE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787A54C-18F9-4C84-8139-CC661EF4B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A3E43E7-3DFA-434F-AC6A-BDC51E898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836A20-E0A7-45CC-ADD9-0A1D0763834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19942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EFD81C-C60E-4368-BE8E-0B245A465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28F567A-EA4E-4934-A52A-3340A46AD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AAA360A-4B4A-4A3B-A116-224479438A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DB331C8-4E97-4788-A3C4-C8BDC8B52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76364EC-1186-406A-BEFB-C6964C122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20DF235-313C-4457-B14D-7AFCC715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B8C690-BC9B-4740-9E57-449678B84BA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6213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EF2B94-C61C-4DD2-905F-B69D9085B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21D0377-53C9-4792-8452-3033FBC127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35B4D4C-71EC-4E93-8D0B-2A7B8AA40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55BE1AC-9785-43D7-BD8E-3C11DEFE7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F8ED289-500C-4B0E-BDFC-A754AB203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D3433A0-ED59-4F5D-B2D4-81388C549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63E311-0B95-4E39-A759-B68C5FD4D53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7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1B34F13-B9F9-4289-BBA6-0216D30FBD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3F6EE60-F1A2-47D0-A5CD-6CDF199A22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482A246-F38A-4036-8728-CFD2B0A9D79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433AFA9-EB52-4CA5-A3EE-FFF2700D033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B3B29B0-F913-4877-977B-FF70DA0C7C5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358BE8B-2562-4919-9955-D6E83F9E3D37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4734E03-0678-4298-B860-E84083E07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FA295494-F740-4B6B-A119-97F89A762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2B0DEA94-564E-41D6-B89B-5BDA712EC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FCBB8421-43D6-4235-BBFA-8FF4D6973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DA2C72F6-F375-440B-98F0-799E9B70D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3D597D83-75F9-4EC8-A841-C20577A2A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D5B0F9B5-62EF-42CB-ADB0-DAFA4D64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BF0ED4BC-AE92-4A14-BC5D-58D860E01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33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B1A2A8CF-6A8F-4F94-BAED-1EE7D65B8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D943C3B0-AF84-4F42-AF8F-947A7C3F6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600724D1-518F-4D4B-B882-65E4857DE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3E8EFB0-DA59-4071-BCE7-235ECF6FF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5F4B8E10-43EA-4950-86A7-D4525E5B9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BE6AB18C-DE7C-4DEF-81D5-B5C24BFD6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F88D5970-D96B-4D97-A2F5-37D3F1191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06480F80-034C-4884-B613-75B906128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B530B65C-50B5-4A29-B08F-87D14CD3F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6A24C1F9-B2CB-4C3F-A1D7-DAAE10542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C4AEAEFF-D6DA-4406-A01A-AA2580405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68E5A780-B015-4B5B-9F8B-C49487E88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7AE5926F-DAB5-407D-BE09-24B795AC3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6C74F656-2E77-42FC-A8AE-EC0217A00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738D7FF-F277-48CE-AB42-C7146A263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F5F0AFC8-52C8-4A84-9F62-D63F24EE3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EDDA9FE8-0988-4E19-B474-293B525BC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124812FD-C1E5-40A8-9775-FAE6B96EC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D6BA3669-511A-4C93-AE01-43DC2B5B6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B7B49A71-0A0D-4993-920D-92D3031E9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250CE31B-59AC-4689-A084-4FAD868878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C739D1CF-8A55-4F6C-AF6A-1EC3C4AB75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450337AB-71C5-4D1E-9E42-B839CBFC42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pt-BR" altLang="pt-BR" sz="4000"/>
              <a:t>Produção:</a:t>
            </a:r>
            <a:br>
              <a:rPr lang="pt-BR" altLang="pt-BR" sz="4000"/>
            </a:br>
            <a:r>
              <a:rPr lang="pt-BR" altLang="pt-BR" sz="4000"/>
              <a:t>Pr. Douglas Weslei Pereira</a:t>
            </a:r>
            <a:br>
              <a:rPr lang="pt-BR" altLang="pt-BR" sz="4000"/>
            </a:br>
            <a:r>
              <a:rPr lang="pt-BR" altLang="pt-BR" sz="4000"/>
              <a:t>Ricardo Rodrigues do Nascimento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3B97D729-864E-4C3C-BE83-F5CC6960D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90944BC9-7F47-4505-BFC2-A1C06DDC7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3938809B-DB77-4801-AAA8-8637EA6DB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767417E4-DB75-4895-B593-367603B6B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35D85584-3107-41B9-B8A7-F073B6DAD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75D4DC10-43C9-438B-B26E-18B0DC637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Office PowerPoint</Application>
  <PresentationFormat>Apresentação na tela (4:3)</PresentationFormat>
  <Paragraphs>1</Paragraphs>
  <Slides>36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38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Produção: Pr. Douglas Weslei Pereira Ricardo Rodrigues do Nascimento</vt:lpstr>
    </vt:vector>
  </TitlesOfParts>
  <Company>Particular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PASSAPORTE PARA A VIDA-2003</dc:subject>
  <dc:creator>Pr. MARCELO AUGUSTO DE CARVALHO; Pr. Wilson</dc:creator>
  <cp:keywords>www.4tons.com.br</cp:keywords>
  <dc:description>COMÉRCIO PROIBIDO. USO PESSOAL</dc:description>
  <cp:lastModifiedBy>UCB - Marcelo Augusto de Carvalho</cp:lastModifiedBy>
  <cp:revision>2</cp:revision>
  <dcterms:created xsi:type="dcterms:W3CDTF">2003-06-26T15:47:08Z</dcterms:created>
  <dcterms:modified xsi:type="dcterms:W3CDTF">2021-01-01T08:37:43Z</dcterms:modified>
  <cp:category>EVANGELISMO</cp:category>
</cp:coreProperties>
</file>