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2FA3A6-C350-4A72-9526-74321D93A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506C20-F765-449A-8649-D294B297E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CE809AB-968B-48A2-A4BF-79BA5738C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8F4158-16FD-42EC-B657-AD27A3E22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84ED79-7A0B-43DB-88A2-11DDC864A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50A259-BC43-4A1D-B869-0FAF6611B61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20828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2F5E9-0EAB-4E1E-B9C6-991B8B37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BC20C6F-06B7-4F68-889B-86CFCA2FD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BB6100-746B-4A4B-90C7-D45E9EA5A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F59934-C460-4936-8446-DD370EEDC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49469E4-5A09-4E26-A940-5B9F9212A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1842D8-289D-4D80-BB78-C9E2C789E25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03173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1107793-D67B-40E9-BF00-92F200899E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CF5617D-27CC-42B0-8990-8F80B5D52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4F2704C-EBD7-4F47-9DEA-DDBF5BFAB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612B4B-898E-4971-8233-864893F03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95CDCD9-F58E-44D2-AE7E-795B9C221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C4060-623B-4DAA-95B4-F2596669E5B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38012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994CEA-A426-48FB-A9F9-440DC2B48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E83B94-46BB-45BA-AC8A-C3F5F49DA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8F5488-C589-41B1-A717-DC303D6A2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4CC2A8-F4BE-4E52-A052-04E8B1DD4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4BA1765-1DA5-49F6-B69E-5D222FBA7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A0F376-09D6-4EF2-ADF7-86259A1D91B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94471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061F28-E7D8-40F3-8339-0D8071460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498CB8-34A6-4AFA-AE1C-246626E89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F17D8DE-52DD-451F-9166-7C9D9B7BB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7B8B5D-8C0A-4B65-9DE3-65D991A92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E948ED4-D66E-4187-8F10-A31868F24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6E2FA-C67A-408A-824B-09E0BEFE963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77750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F9AD42-5C2A-4140-8D1C-003301829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5E50AA-DD2E-496D-8EAD-C9E4849B9B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B14DB8B-20DE-4F3A-B204-238AC8790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7BE8E00-8E60-44F7-9649-364FE72C2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4A4C827-2C40-461C-AE75-D3BF84FE6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10C0F38-5B47-4603-8A5B-7A325E6D2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FD495-B2B7-41BF-B8F9-C7C6350ED34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01556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1D6353-0213-4C19-A993-4AA1180F1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C486FE9-8190-417B-81A7-713A6896C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C93A39A-CD57-4E26-88C3-DF8062284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6EC3EE2-C1C5-4608-9301-691A85E74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E28420A-D2C0-42FB-93E4-3FF6ACF63A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0594DD5-1C79-45E5-8CAC-C400B798B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04DC13F-C016-4BE4-96A1-D0B88D45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38D3F96-44CF-45AB-900D-7A0149AE3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8EB86B-42AC-4C4F-B944-C55B2B79586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82873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F508E6-4C5E-44F9-853C-C133DABE9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6B2EE49-D3B3-453D-8D58-035B5AC38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CD4807B-2F75-41DF-ABDD-44547CBAC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30AAA1D-FE9D-43BB-BA06-D4850EE11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17FEB-FF2F-481E-A40E-EC43FBB1C4D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87433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8FE3DEB-41FA-4EF5-BE7F-7FE9AAE10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9F089F1-10EF-4FBB-89BC-56A63D651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48D2C55-2782-4D4A-A654-FE77267EC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E69E1A-63F6-4575-B978-6D43E36814E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54010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39BD2A-4C13-419F-9FE9-93A56FACC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1FE13CA-2E5D-4E2F-B5FD-DA1426263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88A272D-AD42-4257-846D-BB73C973F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611C396-A525-40B1-9074-EF3CF1C5B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BE3CCFE-8B24-48FC-9D00-8A244E459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C370152-C99E-4498-A51D-72664D311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99F08D-A58B-4861-8427-ADF323ABBD1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89810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8CADD-F954-4E73-90FA-F2FAEC738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C87559-0EE5-41AE-B4EF-EC7CC2F710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049A39E-BBD4-4EAF-A536-C3A9F3969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A037DCD-DFE7-4FEF-A6E4-3DF15AD18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902ECA8-E72E-4658-AC7E-9FA8424EA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E472EEE-BA5B-4FEE-9080-D04A1C8E6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AE8A39-FD2E-4182-8645-9A80718A459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9093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109F139-74F9-45DD-88DA-0C6FBC8D84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755050F-7385-417A-AD5E-C27AE3F07F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A96AD9A-3BA0-4495-95F5-A9CC4E2E4CA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B2F7A4F-E098-4D57-9A94-EC523E2BB2C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87C9C3B-8E0B-42F9-99FB-57B493360E4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DA066D1-3E46-4376-8537-FA5D4134E878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FA4EB7F-CBCD-4CE9-9D64-89226C794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B57C2BD8-F5E2-40B5-8EB3-2EC4B03A6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8686886E-73B7-4F80-8094-9A7AFE5F9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791E2171-D9D3-46DE-A800-AA8F56200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51C20105-7443-4D26-BB79-1E9012A32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4C66C811-2345-4C79-93AE-27FF54E3E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FC0C0E83-71D4-4D5B-B359-A452E2919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DFFC8971-67D0-417D-9375-D6CE70845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EB405998-5223-4F02-9ED7-E4DF79388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B45AD15B-59C8-4B44-AC80-DAB747E75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8F0F6E84-7C82-4C10-BCF2-24B46E328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>
            <a:extLst>
              <a:ext uri="{FF2B5EF4-FFF2-40B4-BE49-F238E27FC236}">
                <a16:creationId xmlns:a16="http://schemas.microsoft.com/office/drawing/2014/main" id="{C1A84650-3A42-4086-9178-A0C48F2D8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3263A31B-7307-4F60-BF10-4B37D2CA5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C69D67F3-2539-4768-8879-99A7F5E5C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9C5D8EA2-C8BE-426A-95BF-66DC1B379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76102055-4ED8-4065-B9BA-646A2F49A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91D3F907-9B53-474E-907A-79D96587F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D8E070D9-3F13-4545-8E5C-181EF3901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4800E191-3A0E-4C95-A512-9D3BE2146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89BC5A81-F34F-41B7-AC5B-5FA2F4D41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924B27AA-AEEE-411A-A108-271106271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DFA63491-271C-49D3-95E8-3C7A2FFF0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DDB4B1B-95FF-45EA-BD15-FAE5B6971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5F688C28-0EA5-4C4D-B471-4C26EE860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D6B1FF6E-782D-49C6-A071-60240DF86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01F4238F-B7FB-41C1-A454-97371A8A5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9C762F84-A3B6-4590-8FE9-D3B7A6541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65E2D6AB-7A2F-4444-A0DC-7DE843A28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2178B3D9-C064-445C-B7DE-CDC32D436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6B993576-1402-4F9D-A7A1-F5DDD175F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0E657063-D93F-4434-9BFA-750AD0380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AC9D9ED9-0D1C-44CD-A6FE-2A6F07C9E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D3430A23-133B-4B96-A1CC-A42C53FDF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FB384970-B718-4023-8619-DFDC9FF77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AA503EC3-F669-48CD-9291-CFB6CF14E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CEAA599E-37D3-4FBA-9AB9-D9CBE0390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E3F9785E-6E37-42D8-82E9-F168FC20D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E3DA7AD7-CAAA-49CC-B9D2-AE8D2C177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4A16716B-1A33-449D-9587-97F16177F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D55B84BB-79B4-4DD0-9995-F8238DC33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7D4917A4-DADD-45D3-9925-FA6EFC620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DD582454-A0C8-424A-A3BF-CD26BCF05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FF0F5606-DCF4-4B91-B273-2A0A30C36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CD94797F-0F1C-4BF7-B1B8-C86399C74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87095D0-0338-4FD9-9A81-66F08D424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15F4C0CF-03A8-472D-ACD9-5865DF796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9D99A091-AFA2-41AB-B31F-B36020D15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346A3061-C9A8-4FFF-955D-0A1E8470E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8ACAA6A7-5BF9-413C-B10C-2D112A376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80493AF2-3447-4D6D-878C-2996DEB7B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43DE6674-54DD-4E05-AFEB-6233E8B38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94679EF9-116D-444A-9D29-73AF731C0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593A4D61-7782-46F4-943F-F9138BBDA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899D673E-2BC3-4329-9669-B50636466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6A73293-0405-454F-A0AD-9090FBCC0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D560AE99-C0B7-409E-A1F3-926CA5F32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1B93ACE1-7368-4FD8-93B2-76589FB19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448606AB-7931-4B5C-AE11-C7BD53524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F85E9C58-25EF-425E-9F69-422F1B306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B6219F97-42A9-4008-99B4-0480B3B903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47F3FCD3-63CE-43D4-A89E-994F04D739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DE830C7E-5B97-404F-AB6D-7E835CBC66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pt-BR" altLang="pt-BR" sz="4000"/>
              <a:t>Produção:</a:t>
            </a:r>
            <a:br>
              <a:rPr lang="pt-BR" altLang="pt-BR" sz="4000"/>
            </a:br>
            <a:r>
              <a:rPr lang="pt-BR" altLang="pt-BR" sz="4000"/>
              <a:t>Pr. Douglas Weslei Pereira</a:t>
            </a:r>
            <a:br>
              <a:rPr lang="pt-BR" altLang="pt-BR" sz="4000"/>
            </a:br>
            <a:r>
              <a:rPr lang="pt-BR" altLang="pt-BR" sz="4000"/>
              <a:t>Ricardo Rodrigues do Nascimento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894FAF44-46CF-4C11-ABE5-5DFB81AD3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642571B9-3334-4E9F-9F04-0CBB42560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37885A41-D47A-46AE-888C-4E9391233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</Words>
  <Application>Microsoft Office PowerPoint</Application>
  <PresentationFormat>Apresentação na tela (4:3)</PresentationFormat>
  <Paragraphs>1</Paragraphs>
  <Slides>64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64</vt:i4>
      </vt:variant>
    </vt:vector>
  </HeadingPairs>
  <TitlesOfParts>
    <vt:vector size="66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Produção: Pr. Douglas Weslei Pereira Ricardo Rodrigues do Nascimento</vt:lpstr>
    </vt:vector>
  </TitlesOfParts>
  <Company>Particular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PASSAPORTE PARA A VIDA-2003</dc:subject>
  <dc:creator>Pr. MARCELO AUGUSTO DE CARVALHO; Pr. Wilson</dc:creator>
  <cp:keywords>www.4tons.com.br</cp:keywords>
  <dc:description>COMÉRCIO PROIBIDO. USO PESSOAL</dc:description>
  <cp:lastModifiedBy>UCB - Marcelo Augusto de Carvalho</cp:lastModifiedBy>
  <cp:revision>3</cp:revision>
  <dcterms:created xsi:type="dcterms:W3CDTF">2003-07-01T13:24:48Z</dcterms:created>
  <dcterms:modified xsi:type="dcterms:W3CDTF">2021-01-01T08:37:57Z</dcterms:modified>
  <cp:category>EVANGELISMO</cp:category>
</cp:coreProperties>
</file>