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AE926-5991-4BDF-A81E-766D20492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5F637A-692F-447D-A71F-8D229ECEA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4187B7-CB4C-4D83-86B9-7CDB021B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D86C4D-21DC-4BDC-98DB-45236FF5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C34883-0D17-41D3-9B3D-38B19223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17246-EBB4-429D-8910-6B03D27EE7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480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71E53-E16F-4E34-AE19-F9BE3497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B926B2-D840-4507-A2B5-AA705FDBB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326DAF-D46B-453B-AAEC-10AD6CD9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6368BC-4C44-4800-B925-D197ED840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13CF85-822F-448B-819E-36314472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37A6C-E31D-42A0-900A-2C9691E948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086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B7874C-B102-44EC-AE47-CF469A8D2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1918A5-F444-4BB2-85A0-30E22D04C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38372D-E520-4102-AABB-122A7854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A63F99-7F15-413B-9320-15E06C20B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DD5F4E-4FE6-4D1A-9555-CF80CB26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23431-83A4-4474-92BB-3E924012AA7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9678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0F04C-BEC3-44D3-A6A9-B138A697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7D557C-9683-4B40-98E2-BB08DDE38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6F45EC-93F6-4E09-A13F-B823E85C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277C8A-8952-44AF-A0AF-24769644F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9CE790-784F-49D3-BCD2-7526C574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F69CC-8494-4C5D-9F9C-5C755B0F82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183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89F3D-DDC5-4592-AD81-30433DF63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668F9A-88AB-4597-8344-7670C8A2C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F0CD45-07CC-4BCA-B4B4-66CE2970C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BC4281-2CFD-4F04-A60A-608142967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09ED69-0F1B-4F43-BD09-1B3BB0E94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7D0E5-C961-4623-BF13-D97006307B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311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A9784-35F5-4B38-B28B-665D3BDDB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7D2F33-FD24-40D1-9089-9EA150ACB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F6C849-DEBD-458C-97AC-B095EFBD8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139A6A-3E98-41BA-9FB9-05D6CEE1E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F57BF0-2BCE-44CE-B6C8-FF0ADFBD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0FDACE-E5CA-4571-864A-0374B211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86747-69E0-4697-95F6-47F24881B3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51852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75D61-9C92-4A3B-80D3-8CC7C303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0F1169-1EC7-48EC-B85F-B04DE1519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4B5FC8B-3F6A-4F3B-A021-C15D299BE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4CA4166-9677-4972-88CC-F8A29DC82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321FB8-D9D7-4D96-AE71-9B11D704C9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D95C3A6-1EAB-4012-AC0B-87D7480B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042E6C7-41FC-48FD-A073-B7B85B0A2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2BAA947-3033-4E4E-9F79-65EF2609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6E91D-FD8C-426E-9FDD-91AE7DB4FF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069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D18114-4ABD-4B3A-A4B6-409361E1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258CDB7-5E60-4469-A54C-2EC02875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4D3B080-939E-4895-AAFA-EECD85B4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C4C5A32-3FB8-4D61-8175-4134D138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73BF1-9857-4015-9A5F-D47AE9AB466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101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0FEF53A-CA21-42B4-900B-6AA48590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D23C761-AE54-4FDC-8F1E-C7D1D535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6C46AB0-AFE8-4227-BCCA-BC13D2AB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69BAF-78EB-4F8D-9EDC-CDF62695EB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052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D85A8-CAB6-4CDB-9CBD-BBEBE3C1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5CBF45-C6CC-423F-A076-2591E7CE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DB78D9-1D6F-4CC8-BA19-CBF55D81B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F7E650-202A-45F5-A258-F401A783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493C6F-465F-48FF-8D90-18507CD1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078E0C-C458-4F2C-86B8-FA3CF450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9617F-254D-4CF1-BBD6-62159F4CF8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995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CA41EE-519C-4080-8580-F0CFE906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DA5C31E-6C3F-4D8E-A068-245813F92A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29384D-1562-4ADA-9007-FF62EECD5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EB1E879-C4AD-4DCD-A069-36F62BE6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2A8982-BB14-4BC1-9C29-5DC88BC2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CE246B-C623-4EE5-9507-4B273629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9D059-3F3E-4550-A9E7-4B8FF9F9AEA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065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B1BB9EB-8037-49F1-A6FC-A3B377D19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972D76-C6CE-4F6A-8F6E-17E370F1C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B43A310-7338-445F-AB58-D2BAC0A28E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EC66AFF-6948-4014-B5C8-E7F1678066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CAA6527-B8FF-4693-88C0-4A50BC20E3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C9242B6-FB45-4F3A-BDAA-D4E13D1137C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C1721A0-5FF3-408F-9942-A08100B6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CC19E02-4651-4606-9CC3-214AEFC33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8A9B4B4-04CB-4CE8-B084-B3382914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B804EBDF-37FA-4DBF-B88B-02CF37CCA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4B5BD96-A9CD-44E1-B94F-D6B78749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AE79953-6FF2-4700-8F66-7323256F2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BDC06CF-59FE-49FC-9F26-A38D7200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6D79925B-62D9-434F-9AD7-95FCAD68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5E03FF89-053B-4C53-9EC0-EB9816311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8C6DEB67-12FD-4BD1-9403-C3B3CF65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1F3E5E5-09FB-4882-90B4-1FE9CCCE5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0"/>
            <a:ext cx="8578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0ABA820-2ECF-4179-81D0-2FEADDDD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BA98C35F-058E-4758-B01C-6C966438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7B7079D-3FF5-4F68-884B-2A63E746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909BD407-B907-4276-8B0A-7C35CE84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593833DE-859D-4132-BC6F-DE949D42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FC35BAC-0422-4492-8E93-6291BFECE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0"/>
            <a:ext cx="8578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5387615F-553E-4F50-9E0D-B98373C18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CA6E3750-68A0-444C-98C7-065D900DF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47D986E-85B3-4628-BEC3-A83F2C23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C6104382-C1AC-4C14-8594-CF28B5E79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ABB81CB5-85A1-4474-858B-E0E3B3E8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169D484-B81C-40F8-A211-463BD133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4ADCA45F-4EFD-4A0C-806E-CEB0EEA93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1689C29C-CA79-4DBE-A830-5EB5C6F98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3F5AAB57-FB92-4A24-B415-EDEFC2A4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E9F09391-9480-42A6-B4E2-B195620F7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2CB9D453-E739-43F5-A4C5-3DCFC5904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624D84A8-53BD-4CE1-AE34-3B606197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895636BF-B1CF-4C39-BA35-D2CD63901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68810F53-0481-4B27-BA59-E92EA3DBF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9FA72D75-F602-493B-8D9E-DD5B0FE8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306C9ED-A2A8-4B48-8802-5CB5489B7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5F79BFE7-D660-48B5-9CD2-CDA4BAEB8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0EC9E1C-9C69-46A9-8958-66459D28B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3177C06-01DF-4A17-B3DD-CF4CA94A0B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4CC3D50-2A05-464A-B7E9-09386F857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55930DE-68B1-4AFA-9EC3-AE0D6E60B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F635C26-CAEE-4528-AB91-8EF0B558E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BEBE5CA-453F-4BC4-91B5-1F225F83D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2394B06-D8A2-4F1A-9DEA-BC99D298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</Words>
  <Application>Microsoft Office PowerPoint</Application>
  <PresentationFormat>Apresentação na tela (4:3)</PresentationFormat>
  <Paragraphs>1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2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Pr. Wilson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2003-07-01T14:21:11Z</dcterms:created>
  <dcterms:modified xsi:type="dcterms:W3CDTF">2021-01-01T08:38:10Z</dcterms:modified>
  <cp:category>EVANGELISMO</cp:category>
</cp:coreProperties>
</file>